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398" r:id="rId3"/>
    <p:sldId id="375" r:id="rId4"/>
    <p:sldId id="332" r:id="rId5"/>
    <p:sldId id="263" r:id="rId6"/>
    <p:sldId id="264" r:id="rId7"/>
    <p:sldId id="265" r:id="rId8"/>
    <p:sldId id="266" r:id="rId9"/>
    <p:sldId id="267" r:id="rId10"/>
    <p:sldId id="268" r:id="rId11"/>
    <p:sldId id="269" r:id="rId12"/>
    <p:sldId id="270" r:id="rId13"/>
    <p:sldId id="395" r:id="rId14"/>
    <p:sldId id="271" r:id="rId15"/>
    <p:sldId id="331" r:id="rId16"/>
    <p:sldId id="273" r:id="rId17"/>
    <p:sldId id="274" r:id="rId18"/>
    <p:sldId id="275" r:id="rId19"/>
    <p:sldId id="276" r:id="rId20"/>
    <p:sldId id="367" r:id="rId21"/>
    <p:sldId id="277" r:id="rId22"/>
    <p:sldId id="279" r:id="rId23"/>
    <p:sldId id="280" r:id="rId24"/>
    <p:sldId id="333" r:id="rId25"/>
    <p:sldId id="282" r:id="rId26"/>
    <p:sldId id="283" r:id="rId27"/>
    <p:sldId id="284" r:id="rId28"/>
    <p:sldId id="369" r:id="rId29"/>
    <p:sldId id="286" r:id="rId30"/>
    <p:sldId id="363" r:id="rId31"/>
    <p:sldId id="288" r:id="rId32"/>
    <p:sldId id="289" r:id="rId33"/>
    <p:sldId id="290" r:id="rId34"/>
    <p:sldId id="291" r:id="rId35"/>
    <p:sldId id="335" r:id="rId36"/>
    <p:sldId id="299" r:id="rId37"/>
    <p:sldId id="300" r:id="rId38"/>
    <p:sldId id="303" r:id="rId39"/>
    <p:sldId id="301" r:id="rId40"/>
    <p:sldId id="302"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36" r:id="rId54"/>
    <p:sldId id="370" r:id="rId55"/>
    <p:sldId id="371" r:id="rId56"/>
    <p:sldId id="372" r:id="rId57"/>
    <p:sldId id="396" r:id="rId58"/>
    <p:sldId id="397" r:id="rId59"/>
    <p:sldId id="377" r:id="rId60"/>
    <p:sldId id="378" r:id="rId61"/>
    <p:sldId id="379" r:id="rId62"/>
    <p:sldId id="383" r:id="rId63"/>
    <p:sldId id="384" r:id="rId64"/>
    <p:sldId id="385" r:id="rId65"/>
    <p:sldId id="386" r:id="rId66"/>
    <p:sldId id="387" r:id="rId67"/>
    <p:sldId id="388" r:id="rId68"/>
    <p:sldId id="389" r:id="rId69"/>
    <p:sldId id="390" r:id="rId70"/>
    <p:sldId id="391" r:id="rId71"/>
    <p:sldId id="392" r:id="rId72"/>
    <p:sldId id="393" r:id="rId7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9135"/>
    <a:srgbClr val="0000FF"/>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76" autoAdjust="0"/>
    <p:restoredTop sz="94660"/>
  </p:normalViewPr>
  <p:slideViewPr>
    <p:cSldViewPr>
      <p:cViewPr>
        <p:scale>
          <a:sx n="100" d="100"/>
          <a:sy n="100" d="100"/>
        </p:scale>
        <p:origin x="-1308" y="-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EE77C-D943-E840-A10B-EE6C096F9A42}"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554F0C55-7588-C64D-9608-E1AEC257E818}">
      <dgm:prSet phldrT="[文本]">
        <dgm:style>
          <a:lnRef idx="3">
            <a:schemeClr val="lt1"/>
          </a:lnRef>
          <a:fillRef idx="1">
            <a:schemeClr val="accent6"/>
          </a:fillRef>
          <a:effectRef idx="1">
            <a:schemeClr val="accent6"/>
          </a:effectRef>
          <a:fontRef idx="minor">
            <a:schemeClr val="lt1"/>
          </a:fontRef>
        </dgm:style>
      </dgm:prSet>
      <dgm:spPr/>
      <dgm:t>
        <a:bodyPr/>
        <a:lstStyle/>
        <a:p>
          <a:r>
            <a:rPr lang="zh-CN" altLang="en-US" b="1" dirty="0" smtClean="0">
              <a:latin typeface="黑体"/>
              <a:ea typeface="黑体"/>
              <a:cs typeface="黑体"/>
            </a:rPr>
            <a:t>嵌入式系统概念</a:t>
          </a:r>
          <a:endParaRPr lang="zh-CN" altLang="en-US" b="1" dirty="0">
            <a:latin typeface="黑体"/>
            <a:ea typeface="黑体"/>
            <a:cs typeface="黑体"/>
          </a:endParaRPr>
        </a:p>
      </dgm:t>
    </dgm:pt>
    <dgm:pt modelId="{EBB34544-FBC6-1D4A-8CEF-6FD9C317B3F1}" type="parTrans" cxnId="{F9EEB4EF-4465-9B4D-9E15-81B28C87EF08}">
      <dgm:prSet/>
      <dgm:spPr/>
      <dgm:t>
        <a:bodyPr/>
        <a:lstStyle/>
        <a:p>
          <a:endParaRPr lang="zh-CN" altLang="en-US" b="1">
            <a:latin typeface="黑体"/>
            <a:ea typeface="黑体"/>
            <a:cs typeface="黑体"/>
          </a:endParaRPr>
        </a:p>
      </dgm:t>
    </dgm:pt>
    <dgm:pt modelId="{58523B29-C0EC-3945-A6A8-18573D20F969}" type="sibTrans" cxnId="{F9EEB4EF-4465-9B4D-9E15-81B28C87EF08}">
      <dgm:prSet/>
      <dgm:spPr/>
      <dgm:t>
        <a:bodyPr/>
        <a:lstStyle/>
        <a:p>
          <a:endParaRPr lang="zh-CN" altLang="en-US" b="1">
            <a:latin typeface="黑体"/>
            <a:ea typeface="黑体"/>
            <a:cs typeface="黑体"/>
          </a:endParaRPr>
        </a:p>
      </dgm:t>
    </dgm:pt>
    <dgm:pt modelId="{BD97B014-8DEF-5C46-A24B-7F45AD32E997}">
      <dgm:prSet phldrT="[文本]"/>
      <dgm:spPr/>
      <dgm:t>
        <a:bodyPr/>
        <a:lstStyle/>
        <a:p>
          <a:r>
            <a:rPr lang="zh-CN" altLang="en-US" b="1" dirty="0" smtClean="0">
              <a:latin typeface="黑体"/>
              <a:ea typeface="黑体"/>
              <a:cs typeface="黑体"/>
            </a:rPr>
            <a:t>嵌入式系统发展历程</a:t>
          </a:r>
          <a:endParaRPr lang="zh-CN" altLang="en-US" b="1" dirty="0">
            <a:latin typeface="黑体"/>
            <a:ea typeface="黑体"/>
            <a:cs typeface="黑体"/>
          </a:endParaRPr>
        </a:p>
      </dgm:t>
    </dgm:pt>
    <dgm:pt modelId="{DF0C868B-A5C7-6E42-B3CE-1DB46DF198E3}" type="parTrans" cxnId="{63AEF4A8-D17C-A347-9E25-50A525D2F765}">
      <dgm:prSet/>
      <dgm:spPr/>
      <dgm:t>
        <a:bodyPr/>
        <a:lstStyle/>
        <a:p>
          <a:endParaRPr lang="zh-CN" altLang="en-US" b="1">
            <a:latin typeface="黑体"/>
            <a:ea typeface="黑体"/>
            <a:cs typeface="黑体"/>
          </a:endParaRPr>
        </a:p>
      </dgm:t>
    </dgm:pt>
    <dgm:pt modelId="{78024BE4-FC25-514E-A0A5-0D690212FF54}" type="sibTrans" cxnId="{63AEF4A8-D17C-A347-9E25-50A525D2F765}">
      <dgm:prSet/>
      <dgm:spPr/>
      <dgm:t>
        <a:bodyPr/>
        <a:lstStyle/>
        <a:p>
          <a:endParaRPr lang="zh-CN" altLang="en-US" b="1">
            <a:latin typeface="黑体"/>
            <a:ea typeface="黑体"/>
            <a:cs typeface="黑体"/>
          </a:endParaRPr>
        </a:p>
      </dgm:t>
    </dgm:pt>
    <dgm:pt modelId="{DCBB28E6-3D9F-1442-8B2A-7F62A209C5EB}">
      <dgm:prSet phldrT="[文本]"/>
      <dgm:spPr/>
      <dgm:t>
        <a:bodyPr/>
        <a:lstStyle/>
        <a:p>
          <a:r>
            <a:rPr lang="zh-CN" altLang="en-US" b="1" dirty="0" smtClean="0">
              <a:latin typeface="黑体"/>
              <a:ea typeface="黑体"/>
              <a:cs typeface="黑体"/>
            </a:rPr>
            <a:t>嵌入式系统构成要素</a:t>
          </a:r>
          <a:endParaRPr lang="zh-CN" altLang="en-US" b="1" dirty="0">
            <a:latin typeface="黑体"/>
            <a:ea typeface="黑体"/>
            <a:cs typeface="黑体"/>
          </a:endParaRPr>
        </a:p>
      </dgm:t>
    </dgm:pt>
    <dgm:pt modelId="{6C5D8B4B-3FD8-F34C-9CB1-CBD96C1ABE47}" type="parTrans" cxnId="{EE831961-8891-BC40-BA2D-0B190354DDA0}">
      <dgm:prSet/>
      <dgm:spPr/>
      <dgm:t>
        <a:bodyPr/>
        <a:lstStyle/>
        <a:p>
          <a:endParaRPr lang="zh-CN" altLang="en-US" b="1">
            <a:latin typeface="黑体"/>
            <a:ea typeface="黑体"/>
            <a:cs typeface="黑体"/>
          </a:endParaRPr>
        </a:p>
      </dgm:t>
    </dgm:pt>
    <dgm:pt modelId="{7067DC9E-1DBB-5A43-8AF8-FBE3B8A2346E}" type="sibTrans" cxnId="{EE831961-8891-BC40-BA2D-0B190354DDA0}">
      <dgm:prSet/>
      <dgm:spPr/>
      <dgm:t>
        <a:bodyPr/>
        <a:lstStyle/>
        <a:p>
          <a:endParaRPr lang="zh-CN" altLang="en-US" b="1">
            <a:latin typeface="黑体"/>
            <a:ea typeface="黑体"/>
            <a:cs typeface="黑体"/>
          </a:endParaRPr>
        </a:p>
      </dgm:t>
    </dgm:pt>
    <dgm:pt modelId="{F4AD02AA-DA16-F14A-B706-0A3C2DB3F411}">
      <dgm:prSet phldrT="[文本]"/>
      <dgm:spPr/>
      <dgm:t>
        <a:bodyPr/>
        <a:lstStyle/>
        <a:p>
          <a:r>
            <a:rPr lang="zh-CN" altLang="en-US" b="1" dirty="0" smtClean="0">
              <a:latin typeface="黑体"/>
              <a:ea typeface="黑体"/>
              <a:cs typeface="黑体"/>
            </a:rPr>
            <a:t>嵌入式应用领域</a:t>
          </a:r>
          <a:endParaRPr lang="zh-CN" altLang="en-US" b="1" dirty="0">
            <a:latin typeface="黑体"/>
            <a:ea typeface="黑体"/>
            <a:cs typeface="黑体"/>
          </a:endParaRPr>
        </a:p>
      </dgm:t>
    </dgm:pt>
    <dgm:pt modelId="{08E9AAF9-B375-A74E-A0E6-62FBB5E3176C}" type="parTrans" cxnId="{FC094D09-2E22-9746-A35C-1E7CCF08E5D3}">
      <dgm:prSet/>
      <dgm:spPr/>
      <dgm:t>
        <a:bodyPr/>
        <a:lstStyle/>
        <a:p>
          <a:endParaRPr lang="zh-CN" altLang="en-US" b="1">
            <a:latin typeface="黑体"/>
            <a:ea typeface="黑体"/>
            <a:cs typeface="黑体"/>
          </a:endParaRPr>
        </a:p>
      </dgm:t>
    </dgm:pt>
    <dgm:pt modelId="{777C69BD-A39F-4741-82CA-922340A862AE}" type="sibTrans" cxnId="{FC094D09-2E22-9746-A35C-1E7CCF08E5D3}">
      <dgm:prSet/>
      <dgm:spPr/>
      <dgm:t>
        <a:bodyPr/>
        <a:lstStyle/>
        <a:p>
          <a:endParaRPr lang="zh-CN" altLang="en-US" b="1">
            <a:latin typeface="黑体"/>
            <a:ea typeface="黑体"/>
            <a:cs typeface="黑体"/>
          </a:endParaRPr>
        </a:p>
      </dgm:t>
    </dgm:pt>
    <dgm:pt modelId="{FC01B460-98B0-CA41-BCB9-D4DE8D37F27A}" type="pres">
      <dgm:prSet presAssocID="{CD4EE77C-D943-E840-A10B-EE6C096F9A42}" presName="Name0" presStyleCnt="0">
        <dgm:presLayoutVars>
          <dgm:chMax val="7"/>
          <dgm:chPref val="7"/>
          <dgm:dir/>
        </dgm:presLayoutVars>
      </dgm:prSet>
      <dgm:spPr/>
      <dgm:t>
        <a:bodyPr/>
        <a:lstStyle/>
        <a:p>
          <a:endParaRPr lang="zh-CN" altLang="en-US"/>
        </a:p>
      </dgm:t>
    </dgm:pt>
    <dgm:pt modelId="{6DEB7C67-E599-3E45-93E4-75227E0B642A}" type="pres">
      <dgm:prSet presAssocID="{CD4EE77C-D943-E840-A10B-EE6C096F9A42}" presName="Name1" presStyleCnt="0"/>
      <dgm:spPr/>
    </dgm:pt>
    <dgm:pt modelId="{891F6650-ED0F-BD44-9B5D-24E06C815A5A}" type="pres">
      <dgm:prSet presAssocID="{CD4EE77C-D943-E840-A10B-EE6C096F9A42}" presName="cycle" presStyleCnt="0"/>
      <dgm:spPr/>
    </dgm:pt>
    <dgm:pt modelId="{1585E173-2F18-B542-B698-88ED2D3CFAA3}" type="pres">
      <dgm:prSet presAssocID="{CD4EE77C-D943-E840-A10B-EE6C096F9A42}" presName="srcNode" presStyleLbl="node1" presStyleIdx="0" presStyleCnt="4"/>
      <dgm:spPr/>
    </dgm:pt>
    <dgm:pt modelId="{CD43F58E-116C-6546-A130-329B8B7805D6}" type="pres">
      <dgm:prSet presAssocID="{CD4EE77C-D943-E840-A10B-EE6C096F9A42}" presName="conn" presStyleLbl="parChTrans1D2" presStyleIdx="0" presStyleCnt="1"/>
      <dgm:spPr/>
      <dgm:t>
        <a:bodyPr/>
        <a:lstStyle/>
        <a:p>
          <a:endParaRPr lang="zh-CN" altLang="en-US"/>
        </a:p>
      </dgm:t>
    </dgm:pt>
    <dgm:pt modelId="{E3F8BE66-759A-6F43-910C-D6B6FA1B2CDF}" type="pres">
      <dgm:prSet presAssocID="{CD4EE77C-D943-E840-A10B-EE6C096F9A42}" presName="extraNode" presStyleLbl="node1" presStyleIdx="0" presStyleCnt="4"/>
      <dgm:spPr/>
    </dgm:pt>
    <dgm:pt modelId="{73BC450D-4928-CF4A-AAC0-42C449ECB922}" type="pres">
      <dgm:prSet presAssocID="{CD4EE77C-D943-E840-A10B-EE6C096F9A42}" presName="dstNode" presStyleLbl="node1" presStyleIdx="0" presStyleCnt="4"/>
      <dgm:spPr/>
    </dgm:pt>
    <dgm:pt modelId="{D036B776-425C-FC47-AF8E-1AA1ED28D7D6}" type="pres">
      <dgm:prSet presAssocID="{554F0C55-7588-C64D-9608-E1AEC257E818}" presName="text_1" presStyleLbl="node1" presStyleIdx="0" presStyleCnt="4">
        <dgm:presLayoutVars>
          <dgm:bulletEnabled val="1"/>
        </dgm:presLayoutVars>
      </dgm:prSet>
      <dgm:spPr/>
      <dgm:t>
        <a:bodyPr/>
        <a:lstStyle/>
        <a:p>
          <a:endParaRPr lang="zh-CN" altLang="en-US"/>
        </a:p>
      </dgm:t>
    </dgm:pt>
    <dgm:pt modelId="{97493D85-9ABE-574F-A701-5EA0DFE60769}" type="pres">
      <dgm:prSet presAssocID="{554F0C55-7588-C64D-9608-E1AEC257E818}" presName="accent_1" presStyleCnt="0"/>
      <dgm:spPr/>
    </dgm:pt>
    <dgm:pt modelId="{3A0C2AE7-28E2-8444-B4C7-010B8BAFE7A3}" type="pres">
      <dgm:prSet presAssocID="{554F0C55-7588-C64D-9608-E1AEC257E818}" presName="accentRepeatNode" presStyleLbl="solidFgAcc1" presStyleIdx="0" presStyleCnt="4">
        <dgm:style>
          <a:lnRef idx="3">
            <a:schemeClr val="lt1"/>
          </a:lnRef>
          <a:fillRef idx="1">
            <a:schemeClr val="accent6"/>
          </a:fillRef>
          <a:effectRef idx="1">
            <a:schemeClr val="accent6"/>
          </a:effectRef>
          <a:fontRef idx="minor">
            <a:schemeClr val="lt1"/>
          </a:fontRef>
        </dgm:style>
      </dgm:prSet>
      <dgm:spPr/>
    </dgm:pt>
    <dgm:pt modelId="{0B7F9860-2D3E-674E-AC7F-0AB2006B2052}" type="pres">
      <dgm:prSet presAssocID="{BD97B014-8DEF-5C46-A24B-7F45AD32E997}" presName="text_2" presStyleLbl="node1" presStyleIdx="1" presStyleCnt="4">
        <dgm:presLayoutVars>
          <dgm:bulletEnabled val="1"/>
        </dgm:presLayoutVars>
      </dgm:prSet>
      <dgm:spPr/>
      <dgm:t>
        <a:bodyPr/>
        <a:lstStyle/>
        <a:p>
          <a:endParaRPr lang="zh-CN" altLang="en-US"/>
        </a:p>
      </dgm:t>
    </dgm:pt>
    <dgm:pt modelId="{B6F40856-DC2A-DE41-9051-84719C57D423}" type="pres">
      <dgm:prSet presAssocID="{BD97B014-8DEF-5C46-A24B-7F45AD32E997}" presName="accent_2" presStyleCnt="0"/>
      <dgm:spPr/>
    </dgm:pt>
    <dgm:pt modelId="{D44557F5-294C-2C4A-AE37-3DBB1CB868EC}" type="pres">
      <dgm:prSet presAssocID="{BD97B014-8DEF-5C46-A24B-7F45AD32E997}" presName="accentRepeatNode" presStyleLbl="solidFgAcc1" presStyleIdx="1" presStyleCnt="4"/>
      <dgm:spPr/>
    </dgm:pt>
    <dgm:pt modelId="{0857132D-675C-864C-9C63-AAF53A8ADCDC}" type="pres">
      <dgm:prSet presAssocID="{DCBB28E6-3D9F-1442-8B2A-7F62A209C5EB}" presName="text_3" presStyleLbl="node1" presStyleIdx="2" presStyleCnt="4">
        <dgm:presLayoutVars>
          <dgm:bulletEnabled val="1"/>
        </dgm:presLayoutVars>
      </dgm:prSet>
      <dgm:spPr/>
      <dgm:t>
        <a:bodyPr/>
        <a:lstStyle/>
        <a:p>
          <a:endParaRPr lang="zh-CN" altLang="en-US"/>
        </a:p>
      </dgm:t>
    </dgm:pt>
    <dgm:pt modelId="{E6FF03E6-9C6D-F643-BC9B-E30E40CB2F1C}" type="pres">
      <dgm:prSet presAssocID="{DCBB28E6-3D9F-1442-8B2A-7F62A209C5EB}" presName="accent_3" presStyleCnt="0"/>
      <dgm:spPr/>
    </dgm:pt>
    <dgm:pt modelId="{5ADAE9EF-DD27-3E44-AAAF-7304D37D61BB}" type="pres">
      <dgm:prSet presAssocID="{DCBB28E6-3D9F-1442-8B2A-7F62A209C5EB}" presName="accentRepeatNode" presStyleLbl="solidFgAcc1" presStyleIdx="2" presStyleCnt="4"/>
      <dgm:spPr/>
    </dgm:pt>
    <dgm:pt modelId="{F76E4F0D-6B79-E84C-A307-1EFE66D2F945}" type="pres">
      <dgm:prSet presAssocID="{F4AD02AA-DA16-F14A-B706-0A3C2DB3F411}" presName="text_4" presStyleLbl="node1" presStyleIdx="3" presStyleCnt="4">
        <dgm:presLayoutVars>
          <dgm:bulletEnabled val="1"/>
        </dgm:presLayoutVars>
      </dgm:prSet>
      <dgm:spPr/>
      <dgm:t>
        <a:bodyPr/>
        <a:lstStyle/>
        <a:p>
          <a:endParaRPr lang="zh-CN" altLang="en-US"/>
        </a:p>
      </dgm:t>
    </dgm:pt>
    <dgm:pt modelId="{D3AF04C5-ED05-D24D-AA90-D6121BD58B3B}" type="pres">
      <dgm:prSet presAssocID="{F4AD02AA-DA16-F14A-B706-0A3C2DB3F411}" presName="accent_4" presStyleCnt="0"/>
      <dgm:spPr/>
    </dgm:pt>
    <dgm:pt modelId="{1E7E87E7-AB1F-4C4C-A649-246B4A6E798A}" type="pres">
      <dgm:prSet presAssocID="{F4AD02AA-DA16-F14A-B706-0A3C2DB3F411}" presName="accentRepeatNode" presStyleLbl="solidFgAcc1" presStyleIdx="3" presStyleCnt="4"/>
      <dgm:spPr/>
    </dgm:pt>
  </dgm:ptLst>
  <dgm:cxnLst>
    <dgm:cxn modelId="{F9EEB4EF-4465-9B4D-9E15-81B28C87EF08}" srcId="{CD4EE77C-D943-E840-A10B-EE6C096F9A42}" destId="{554F0C55-7588-C64D-9608-E1AEC257E818}" srcOrd="0" destOrd="0" parTransId="{EBB34544-FBC6-1D4A-8CEF-6FD9C317B3F1}" sibTransId="{58523B29-C0EC-3945-A6A8-18573D20F969}"/>
    <dgm:cxn modelId="{EE831961-8891-BC40-BA2D-0B190354DDA0}" srcId="{CD4EE77C-D943-E840-A10B-EE6C096F9A42}" destId="{DCBB28E6-3D9F-1442-8B2A-7F62A209C5EB}" srcOrd="2" destOrd="0" parTransId="{6C5D8B4B-3FD8-F34C-9CB1-CBD96C1ABE47}" sibTransId="{7067DC9E-1DBB-5A43-8AF8-FBE3B8A2346E}"/>
    <dgm:cxn modelId="{F2163948-8F89-48A3-9B1E-5D4447763EB6}" type="presOf" srcId="{F4AD02AA-DA16-F14A-B706-0A3C2DB3F411}" destId="{F76E4F0D-6B79-E84C-A307-1EFE66D2F945}" srcOrd="0" destOrd="0" presId="urn:microsoft.com/office/officeart/2008/layout/VerticalCurvedList"/>
    <dgm:cxn modelId="{B4153864-BF97-4B05-9A79-4C501FF1FCFA}" type="presOf" srcId="{CD4EE77C-D943-E840-A10B-EE6C096F9A42}" destId="{FC01B460-98B0-CA41-BCB9-D4DE8D37F27A}" srcOrd="0" destOrd="0" presId="urn:microsoft.com/office/officeart/2008/layout/VerticalCurvedList"/>
    <dgm:cxn modelId="{5B6C7F56-C261-4DAD-9D0D-B800DBCD7D57}" type="presOf" srcId="{58523B29-C0EC-3945-A6A8-18573D20F969}" destId="{CD43F58E-116C-6546-A130-329B8B7805D6}" srcOrd="0" destOrd="0" presId="urn:microsoft.com/office/officeart/2008/layout/VerticalCurvedList"/>
    <dgm:cxn modelId="{89919D98-68C6-4856-948A-7E98FFA0469F}" type="presOf" srcId="{BD97B014-8DEF-5C46-A24B-7F45AD32E997}" destId="{0B7F9860-2D3E-674E-AC7F-0AB2006B2052}" srcOrd="0" destOrd="0" presId="urn:microsoft.com/office/officeart/2008/layout/VerticalCurvedList"/>
    <dgm:cxn modelId="{63AEF4A8-D17C-A347-9E25-50A525D2F765}" srcId="{CD4EE77C-D943-E840-A10B-EE6C096F9A42}" destId="{BD97B014-8DEF-5C46-A24B-7F45AD32E997}" srcOrd="1" destOrd="0" parTransId="{DF0C868B-A5C7-6E42-B3CE-1DB46DF198E3}" sibTransId="{78024BE4-FC25-514E-A0A5-0D690212FF54}"/>
    <dgm:cxn modelId="{FC094D09-2E22-9746-A35C-1E7CCF08E5D3}" srcId="{CD4EE77C-D943-E840-A10B-EE6C096F9A42}" destId="{F4AD02AA-DA16-F14A-B706-0A3C2DB3F411}" srcOrd="3" destOrd="0" parTransId="{08E9AAF9-B375-A74E-A0E6-62FBB5E3176C}" sibTransId="{777C69BD-A39F-4741-82CA-922340A862AE}"/>
    <dgm:cxn modelId="{93531F7A-A949-40FC-8FDA-B9E3E1EB8DBE}" type="presOf" srcId="{DCBB28E6-3D9F-1442-8B2A-7F62A209C5EB}" destId="{0857132D-675C-864C-9C63-AAF53A8ADCDC}" srcOrd="0" destOrd="0" presId="urn:microsoft.com/office/officeart/2008/layout/VerticalCurvedList"/>
    <dgm:cxn modelId="{3638EDCD-AC3F-4B78-A617-C0C447334D31}" type="presOf" srcId="{554F0C55-7588-C64D-9608-E1AEC257E818}" destId="{D036B776-425C-FC47-AF8E-1AA1ED28D7D6}" srcOrd="0" destOrd="0" presId="urn:microsoft.com/office/officeart/2008/layout/VerticalCurvedList"/>
    <dgm:cxn modelId="{E1B8C6A8-BECA-4C08-8883-D5585199C6D4}" type="presParOf" srcId="{FC01B460-98B0-CA41-BCB9-D4DE8D37F27A}" destId="{6DEB7C67-E599-3E45-93E4-75227E0B642A}" srcOrd="0" destOrd="0" presId="urn:microsoft.com/office/officeart/2008/layout/VerticalCurvedList"/>
    <dgm:cxn modelId="{A93C3270-71B7-4054-8C53-1E7218FA04DC}" type="presParOf" srcId="{6DEB7C67-E599-3E45-93E4-75227E0B642A}" destId="{891F6650-ED0F-BD44-9B5D-24E06C815A5A}" srcOrd="0" destOrd="0" presId="urn:microsoft.com/office/officeart/2008/layout/VerticalCurvedList"/>
    <dgm:cxn modelId="{8D7C6A6C-53C2-49D0-A3B7-CA02DF548FF0}" type="presParOf" srcId="{891F6650-ED0F-BD44-9B5D-24E06C815A5A}" destId="{1585E173-2F18-B542-B698-88ED2D3CFAA3}" srcOrd="0" destOrd="0" presId="urn:microsoft.com/office/officeart/2008/layout/VerticalCurvedList"/>
    <dgm:cxn modelId="{31832489-4A43-408C-9E3E-A783B7CF8EA1}" type="presParOf" srcId="{891F6650-ED0F-BD44-9B5D-24E06C815A5A}" destId="{CD43F58E-116C-6546-A130-329B8B7805D6}" srcOrd="1" destOrd="0" presId="urn:microsoft.com/office/officeart/2008/layout/VerticalCurvedList"/>
    <dgm:cxn modelId="{05BF047F-1738-49F1-A4C5-E156336CA576}" type="presParOf" srcId="{891F6650-ED0F-BD44-9B5D-24E06C815A5A}" destId="{E3F8BE66-759A-6F43-910C-D6B6FA1B2CDF}" srcOrd="2" destOrd="0" presId="urn:microsoft.com/office/officeart/2008/layout/VerticalCurvedList"/>
    <dgm:cxn modelId="{2F0CF123-F6A2-454F-878D-25DF42E70554}" type="presParOf" srcId="{891F6650-ED0F-BD44-9B5D-24E06C815A5A}" destId="{73BC450D-4928-CF4A-AAC0-42C449ECB922}" srcOrd="3" destOrd="0" presId="urn:microsoft.com/office/officeart/2008/layout/VerticalCurvedList"/>
    <dgm:cxn modelId="{CE46615F-0B07-4AC0-B50B-68D1F257309C}" type="presParOf" srcId="{6DEB7C67-E599-3E45-93E4-75227E0B642A}" destId="{D036B776-425C-FC47-AF8E-1AA1ED28D7D6}" srcOrd="1" destOrd="0" presId="urn:microsoft.com/office/officeart/2008/layout/VerticalCurvedList"/>
    <dgm:cxn modelId="{5E112DA7-5691-4143-92D1-D28037632AB3}" type="presParOf" srcId="{6DEB7C67-E599-3E45-93E4-75227E0B642A}" destId="{97493D85-9ABE-574F-A701-5EA0DFE60769}" srcOrd="2" destOrd="0" presId="urn:microsoft.com/office/officeart/2008/layout/VerticalCurvedList"/>
    <dgm:cxn modelId="{DED73D0F-4F53-4715-BC13-1C281CEF2EE8}" type="presParOf" srcId="{97493D85-9ABE-574F-A701-5EA0DFE60769}" destId="{3A0C2AE7-28E2-8444-B4C7-010B8BAFE7A3}" srcOrd="0" destOrd="0" presId="urn:microsoft.com/office/officeart/2008/layout/VerticalCurvedList"/>
    <dgm:cxn modelId="{400476E1-9E26-4A53-B8ED-5875AA3709F6}" type="presParOf" srcId="{6DEB7C67-E599-3E45-93E4-75227E0B642A}" destId="{0B7F9860-2D3E-674E-AC7F-0AB2006B2052}" srcOrd="3" destOrd="0" presId="urn:microsoft.com/office/officeart/2008/layout/VerticalCurvedList"/>
    <dgm:cxn modelId="{D958DA52-0A64-49EA-B915-7D1297EB12F3}" type="presParOf" srcId="{6DEB7C67-E599-3E45-93E4-75227E0B642A}" destId="{B6F40856-DC2A-DE41-9051-84719C57D423}" srcOrd="4" destOrd="0" presId="urn:microsoft.com/office/officeart/2008/layout/VerticalCurvedList"/>
    <dgm:cxn modelId="{0ED09837-0141-4975-9A9E-CFE08BB2B542}" type="presParOf" srcId="{B6F40856-DC2A-DE41-9051-84719C57D423}" destId="{D44557F5-294C-2C4A-AE37-3DBB1CB868EC}" srcOrd="0" destOrd="0" presId="urn:microsoft.com/office/officeart/2008/layout/VerticalCurvedList"/>
    <dgm:cxn modelId="{D1EF3941-14B7-4B77-8C52-43CCF6C411F5}" type="presParOf" srcId="{6DEB7C67-E599-3E45-93E4-75227E0B642A}" destId="{0857132D-675C-864C-9C63-AAF53A8ADCDC}" srcOrd="5" destOrd="0" presId="urn:microsoft.com/office/officeart/2008/layout/VerticalCurvedList"/>
    <dgm:cxn modelId="{F388933D-B025-4076-97F7-300E7DDA5747}" type="presParOf" srcId="{6DEB7C67-E599-3E45-93E4-75227E0B642A}" destId="{E6FF03E6-9C6D-F643-BC9B-E30E40CB2F1C}" srcOrd="6" destOrd="0" presId="urn:microsoft.com/office/officeart/2008/layout/VerticalCurvedList"/>
    <dgm:cxn modelId="{139D940F-0DA5-42B1-8B14-A750AD6C1EF3}" type="presParOf" srcId="{E6FF03E6-9C6D-F643-BC9B-E30E40CB2F1C}" destId="{5ADAE9EF-DD27-3E44-AAAF-7304D37D61BB}" srcOrd="0" destOrd="0" presId="urn:microsoft.com/office/officeart/2008/layout/VerticalCurvedList"/>
    <dgm:cxn modelId="{3D421DE2-5DBB-4638-A5D6-BF8A630C20D0}" type="presParOf" srcId="{6DEB7C67-E599-3E45-93E4-75227E0B642A}" destId="{F76E4F0D-6B79-E84C-A307-1EFE66D2F945}" srcOrd="7" destOrd="0" presId="urn:microsoft.com/office/officeart/2008/layout/VerticalCurvedList"/>
    <dgm:cxn modelId="{C55032EE-7EBD-48FF-8F85-B271CEF943D7}" type="presParOf" srcId="{6DEB7C67-E599-3E45-93E4-75227E0B642A}" destId="{D3AF04C5-ED05-D24D-AA90-D6121BD58B3B}" srcOrd="8" destOrd="0" presId="urn:microsoft.com/office/officeart/2008/layout/VerticalCurvedList"/>
    <dgm:cxn modelId="{6C253F3D-3410-4573-B32D-530A91A0E322}" type="presParOf" srcId="{D3AF04C5-ED05-D24D-AA90-D6121BD58B3B}" destId="{1E7E87E7-AB1F-4C4C-A649-246B4A6E79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4EE77C-D943-E840-A10B-EE6C096F9A42}"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554F0C55-7588-C64D-9608-E1AEC257E818}">
      <dgm:prSet phldrT="[文本]"/>
      <dgm:spPr/>
      <dgm:t>
        <a:bodyPr/>
        <a:lstStyle/>
        <a:p>
          <a:r>
            <a:rPr lang="zh-CN" altLang="en-US" b="1" dirty="0" smtClean="0">
              <a:latin typeface="黑体"/>
              <a:ea typeface="黑体"/>
              <a:cs typeface="黑体"/>
            </a:rPr>
            <a:t>嵌入式系统概念</a:t>
          </a:r>
          <a:endParaRPr lang="zh-CN" altLang="en-US" b="1" dirty="0">
            <a:latin typeface="黑体"/>
            <a:ea typeface="黑体"/>
            <a:cs typeface="黑体"/>
          </a:endParaRPr>
        </a:p>
      </dgm:t>
    </dgm:pt>
    <dgm:pt modelId="{EBB34544-FBC6-1D4A-8CEF-6FD9C317B3F1}" type="parTrans" cxnId="{F9EEB4EF-4465-9B4D-9E15-81B28C87EF08}">
      <dgm:prSet/>
      <dgm:spPr/>
      <dgm:t>
        <a:bodyPr/>
        <a:lstStyle/>
        <a:p>
          <a:endParaRPr lang="zh-CN" altLang="en-US" b="1">
            <a:latin typeface="黑体"/>
            <a:ea typeface="黑体"/>
            <a:cs typeface="黑体"/>
          </a:endParaRPr>
        </a:p>
      </dgm:t>
    </dgm:pt>
    <dgm:pt modelId="{58523B29-C0EC-3945-A6A8-18573D20F969}" type="sibTrans" cxnId="{F9EEB4EF-4465-9B4D-9E15-81B28C87EF08}">
      <dgm:prSet/>
      <dgm:spPr/>
      <dgm:t>
        <a:bodyPr/>
        <a:lstStyle/>
        <a:p>
          <a:endParaRPr lang="zh-CN" altLang="en-US" b="1">
            <a:latin typeface="黑体"/>
            <a:ea typeface="黑体"/>
            <a:cs typeface="黑体"/>
          </a:endParaRPr>
        </a:p>
      </dgm:t>
    </dgm:pt>
    <dgm:pt modelId="{BD97B014-8DEF-5C46-A24B-7F45AD32E997}">
      <dgm:prSet phldrT="[文本]">
        <dgm:style>
          <a:lnRef idx="3">
            <a:schemeClr val="lt1"/>
          </a:lnRef>
          <a:fillRef idx="1">
            <a:schemeClr val="accent6"/>
          </a:fillRef>
          <a:effectRef idx="1">
            <a:schemeClr val="accent6"/>
          </a:effectRef>
          <a:fontRef idx="minor">
            <a:schemeClr val="lt1"/>
          </a:fontRef>
        </dgm:style>
      </dgm:prSet>
      <dgm:spPr/>
      <dgm:t>
        <a:bodyPr/>
        <a:lstStyle/>
        <a:p>
          <a:r>
            <a:rPr lang="zh-CN" altLang="en-US" b="1" dirty="0" smtClean="0">
              <a:latin typeface="黑体"/>
              <a:ea typeface="黑体"/>
              <a:cs typeface="黑体"/>
            </a:rPr>
            <a:t>嵌入式系统发展历程</a:t>
          </a:r>
          <a:endParaRPr lang="zh-CN" altLang="en-US" b="1" dirty="0">
            <a:latin typeface="黑体"/>
            <a:ea typeface="黑体"/>
            <a:cs typeface="黑体"/>
          </a:endParaRPr>
        </a:p>
      </dgm:t>
    </dgm:pt>
    <dgm:pt modelId="{DF0C868B-A5C7-6E42-B3CE-1DB46DF198E3}" type="parTrans" cxnId="{63AEF4A8-D17C-A347-9E25-50A525D2F765}">
      <dgm:prSet/>
      <dgm:spPr/>
      <dgm:t>
        <a:bodyPr/>
        <a:lstStyle/>
        <a:p>
          <a:endParaRPr lang="zh-CN" altLang="en-US" b="1">
            <a:latin typeface="黑体"/>
            <a:ea typeface="黑体"/>
            <a:cs typeface="黑体"/>
          </a:endParaRPr>
        </a:p>
      </dgm:t>
    </dgm:pt>
    <dgm:pt modelId="{78024BE4-FC25-514E-A0A5-0D690212FF54}" type="sibTrans" cxnId="{63AEF4A8-D17C-A347-9E25-50A525D2F765}">
      <dgm:prSet/>
      <dgm:spPr/>
      <dgm:t>
        <a:bodyPr/>
        <a:lstStyle/>
        <a:p>
          <a:endParaRPr lang="zh-CN" altLang="en-US" b="1">
            <a:latin typeface="黑体"/>
            <a:ea typeface="黑体"/>
            <a:cs typeface="黑体"/>
          </a:endParaRPr>
        </a:p>
      </dgm:t>
    </dgm:pt>
    <dgm:pt modelId="{DCBB28E6-3D9F-1442-8B2A-7F62A209C5EB}">
      <dgm:prSet phldrT="[文本]"/>
      <dgm:spPr/>
      <dgm:t>
        <a:bodyPr/>
        <a:lstStyle/>
        <a:p>
          <a:r>
            <a:rPr lang="zh-CN" altLang="en-US" b="1" dirty="0" smtClean="0">
              <a:latin typeface="黑体"/>
              <a:ea typeface="黑体"/>
              <a:cs typeface="黑体"/>
            </a:rPr>
            <a:t>嵌入式系统构成要素</a:t>
          </a:r>
          <a:endParaRPr lang="zh-CN" altLang="en-US" b="1" dirty="0">
            <a:latin typeface="黑体"/>
            <a:ea typeface="黑体"/>
            <a:cs typeface="黑体"/>
          </a:endParaRPr>
        </a:p>
      </dgm:t>
    </dgm:pt>
    <dgm:pt modelId="{6C5D8B4B-3FD8-F34C-9CB1-CBD96C1ABE47}" type="parTrans" cxnId="{EE831961-8891-BC40-BA2D-0B190354DDA0}">
      <dgm:prSet/>
      <dgm:spPr/>
      <dgm:t>
        <a:bodyPr/>
        <a:lstStyle/>
        <a:p>
          <a:endParaRPr lang="zh-CN" altLang="en-US" b="1">
            <a:latin typeface="黑体"/>
            <a:ea typeface="黑体"/>
            <a:cs typeface="黑体"/>
          </a:endParaRPr>
        </a:p>
      </dgm:t>
    </dgm:pt>
    <dgm:pt modelId="{7067DC9E-1DBB-5A43-8AF8-FBE3B8A2346E}" type="sibTrans" cxnId="{EE831961-8891-BC40-BA2D-0B190354DDA0}">
      <dgm:prSet/>
      <dgm:spPr/>
      <dgm:t>
        <a:bodyPr/>
        <a:lstStyle/>
        <a:p>
          <a:endParaRPr lang="zh-CN" altLang="en-US" b="1">
            <a:latin typeface="黑体"/>
            <a:ea typeface="黑体"/>
            <a:cs typeface="黑体"/>
          </a:endParaRPr>
        </a:p>
      </dgm:t>
    </dgm:pt>
    <dgm:pt modelId="{F4AD02AA-DA16-F14A-B706-0A3C2DB3F411}">
      <dgm:prSet phldrT="[文本]"/>
      <dgm:spPr/>
      <dgm:t>
        <a:bodyPr/>
        <a:lstStyle/>
        <a:p>
          <a:r>
            <a:rPr lang="zh-CN" altLang="en-US" b="1" dirty="0" smtClean="0">
              <a:latin typeface="黑体"/>
              <a:ea typeface="黑体"/>
              <a:cs typeface="黑体"/>
            </a:rPr>
            <a:t>嵌入式应用领域</a:t>
          </a:r>
          <a:endParaRPr lang="zh-CN" altLang="en-US" b="1" dirty="0">
            <a:latin typeface="黑体"/>
            <a:ea typeface="黑体"/>
            <a:cs typeface="黑体"/>
          </a:endParaRPr>
        </a:p>
      </dgm:t>
    </dgm:pt>
    <dgm:pt modelId="{08E9AAF9-B375-A74E-A0E6-62FBB5E3176C}" type="parTrans" cxnId="{FC094D09-2E22-9746-A35C-1E7CCF08E5D3}">
      <dgm:prSet/>
      <dgm:spPr/>
      <dgm:t>
        <a:bodyPr/>
        <a:lstStyle/>
        <a:p>
          <a:endParaRPr lang="zh-CN" altLang="en-US" b="1">
            <a:latin typeface="黑体"/>
            <a:ea typeface="黑体"/>
            <a:cs typeface="黑体"/>
          </a:endParaRPr>
        </a:p>
      </dgm:t>
    </dgm:pt>
    <dgm:pt modelId="{777C69BD-A39F-4741-82CA-922340A862AE}" type="sibTrans" cxnId="{FC094D09-2E22-9746-A35C-1E7CCF08E5D3}">
      <dgm:prSet/>
      <dgm:spPr/>
      <dgm:t>
        <a:bodyPr/>
        <a:lstStyle/>
        <a:p>
          <a:endParaRPr lang="zh-CN" altLang="en-US" b="1">
            <a:latin typeface="黑体"/>
            <a:ea typeface="黑体"/>
            <a:cs typeface="黑体"/>
          </a:endParaRPr>
        </a:p>
      </dgm:t>
    </dgm:pt>
    <dgm:pt modelId="{FC01B460-98B0-CA41-BCB9-D4DE8D37F27A}" type="pres">
      <dgm:prSet presAssocID="{CD4EE77C-D943-E840-A10B-EE6C096F9A42}" presName="Name0" presStyleCnt="0">
        <dgm:presLayoutVars>
          <dgm:chMax val="7"/>
          <dgm:chPref val="7"/>
          <dgm:dir/>
        </dgm:presLayoutVars>
      </dgm:prSet>
      <dgm:spPr/>
      <dgm:t>
        <a:bodyPr/>
        <a:lstStyle/>
        <a:p>
          <a:endParaRPr lang="zh-CN" altLang="en-US"/>
        </a:p>
      </dgm:t>
    </dgm:pt>
    <dgm:pt modelId="{6DEB7C67-E599-3E45-93E4-75227E0B642A}" type="pres">
      <dgm:prSet presAssocID="{CD4EE77C-D943-E840-A10B-EE6C096F9A42}" presName="Name1" presStyleCnt="0"/>
      <dgm:spPr/>
    </dgm:pt>
    <dgm:pt modelId="{891F6650-ED0F-BD44-9B5D-24E06C815A5A}" type="pres">
      <dgm:prSet presAssocID="{CD4EE77C-D943-E840-A10B-EE6C096F9A42}" presName="cycle" presStyleCnt="0"/>
      <dgm:spPr/>
    </dgm:pt>
    <dgm:pt modelId="{1585E173-2F18-B542-B698-88ED2D3CFAA3}" type="pres">
      <dgm:prSet presAssocID="{CD4EE77C-D943-E840-A10B-EE6C096F9A42}" presName="srcNode" presStyleLbl="node1" presStyleIdx="0" presStyleCnt="4"/>
      <dgm:spPr/>
    </dgm:pt>
    <dgm:pt modelId="{CD43F58E-116C-6546-A130-329B8B7805D6}" type="pres">
      <dgm:prSet presAssocID="{CD4EE77C-D943-E840-A10B-EE6C096F9A42}" presName="conn" presStyleLbl="parChTrans1D2" presStyleIdx="0" presStyleCnt="1"/>
      <dgm:spPr/>
      <dgm:t>
        <a:bodyPr/>
        <a:lstStyle/>
        <a:p>
          <a:endParaRPr lang="zh-CN" altLang="en-US"/>
        </a:p>
      </dgm:t>
    </dgm:pt>
    <dgm:pt modelId="{E3F8BE66-759A-6F43-910C-D6B6FA1B2CDF}" type="pres">
      <dgm:prSet presAssocID="{CD4EE77C-D943-E840-A10B-EE6C096F9A42}" presName="extraNode" presStyleLbl="node1" presStyleIdx="0" presStyleCnt="4"/>
      <dgm:spPr/>
    </dgm:pt>
    <dgm:pt modelId="{73BC450D-4928-CF4A-AAC0-42C449ECB922}" type="pres">
      <dgm:prSet presAssocID="{CD4EE77C-D943-E840-A10B-EE6C096F9A42}" presName="dstNode" presStyleLbl="node1" presStyleIdx="0" presStyleCnt="4"/>
      <dgm:spPr/>
    </dgm:pt>
    <dgm:pt modelId="{D036B776-425C-FC47-AF8E-1AA1ED28D7D6}" type="pres">
      <dgm:prSet presAssocID="{554F0C55-7588-C64D-9608-E1AEC257E818}" presName="text_1" presStyleLbl="node1" presStyleIdx="0" presStyleCnt="4">
        <dgm:presLayoutVars>
          <dgm:bulletEnabled val="1"/>
        </dgm:presLayoutVars>
      </dgm:prSet>
      <dgm:spPr/>
      <dgm:t>
        <a:bodyPr/>
        <a:lstStyle/>
        <a:p>
          <a:endParaRPr lang="zh-CN" altLang="en-US"/>
        </a:p>
      </dgm:t>
    </dgm:pt>
    <dgm:pt modelId="{97493D85-9ABE-574F-A701-5EA0DFE60769}" type="pres">
      <dgm:prSet presAssocID="{554F0C55-7588-C64D-9608-E1AEC257E818}" presName="accent_1" presStyleCnt="0"/>
      <dgm:spPr/>
    </dgm:pt>
    <dgm:pt modelId="{3A0C2AE7-28E2-8444-B4C7-010B8BAFE7A3}" type="pres">
      <dgm:prSet presAssocID="{554F0C55-7588-C64D-9608-E1AEC257E818}" presName="accentRepeatNode" presStyleLbl="solidFgAcc1" presStyleIdx="0" presStyleCnt="4"/>
      <dgm:spPr/>
    </dgm:pt>
    <dgm:pt modelId="{0B7F9860-2D3E-674E-AC7F-0AB2006B2052}" type="pres">
      <dgm:prSet presAssocID="{BD97B014-8DEF-5C46-A24B-7F45AD32E997}" presName="text_2" presStyleLbl="node1" presStyleIdx="1" presStyleCnt="4">
        <dgm:presLayoutVars>
          <dgm:bulletEnabled val="1"/>
        </dgm:presLayoutVars>
      </dgm:prSet>
      <dgm:spPr/>
      <dgm:t>
        <a:bodyPr/>
        <a:lstStyle/>
        <a:p>
          <a:endParaRPr lang="zh-CN" altLang="en-US"/>
        </a:p>
      </dgm:t>
    </dgm:pt>
    <dgm:pt modelId="{B6F40856-DC2A-DE41-9051-84719C57D423}" type="pres">
      <dgm:prSet presAssocID="{BD97B014-8DEF-5C46-A24B-7F45AD32E997}" presName="accent_2" presStyleCnt="0"/>
      <dgm:spPr/>
    </dgm:pt>
    <dgm:pt modelId="{D44557F5-294C-2C4A-AE37-3DBB1CB868EC}" type="pres">
      <dgm:prSet presAssocID="{BD97B014-8DEF-5C46-A24B-7F45AD32E997}" presName="accentRepeatNode" presStyleLbl="solidFgAcc1" presStyleIdx="1" presStyleCnt="4">
        <dgm:style>
          <a:lnRef idx="3">
            <a:schemeClr val="lt1"/>
          </a:lnRef>
          <a:fillRef idx="1">
            <a:schemeClr val="accent6"/>
          </a:fillRef>
          <a:effectRef idx="1">
            <a:schemeClr val="accent6"/>
          </a:effectRef>
          <a:fontRef idx="minor">
            <a:schemeClr val="lt1"/>
          </a:fontRef>
        </dgm:style>
      </dgm:prSet>
      <dgm:spPr/>
    </dgm:pt>
    <dgm:pt modelId="{0857132D-675C-864C-9C63-AAF53A8ADCDC}" type="pres">
      <dgm:prSet presAssocID="{DCBB28E6-3D9F-1442-8B2A-7F62A209C5EB}" presName="text_3" presStyleLbl="node1" presStyleIdx="2" presStyleCnt="4">
        <dgm:presLayoutVars>
          <dgm:bulletEnabled val="1"/>
        </dgm:presLayoutVars>
      </dgm:prSet>
      <dgm:spPr/>
      <dgm:t>
        <a:bodyPr/>
        <a:lstStyle/>
        <a:p>
          <a:endParaRPr lang="zh-CN" altLang="en-US"/>
        </a:p>
      </dgm:t>
    </dgm:pt>
    <dgm:pt modelId="{E6FF03E6-9C6D-F643-BC9B-E30E40CB2F1C}" type="pres">
      <dgm:prSet presAssocID="{DCBB28E6-3D9F-1442-8B2A-7F62A209C5EB}" presName="accent_3" presStyleCnt="0"/>
      <dgm:spPr/>
    </dgm:pt>
    <dgm:pt modelId="{5ADAE9EF-DD27-3E44-AAAF-7304D37D61BB}" type="pres">
      <dgm:prSet presAssocID="{DCBB28E6-3D9F-1442-8B2A-7F62A209C5EB}" presName="accentRepeatNode" presStyleLbl="solidFgAcc1" presStyleIdx="2" presStyleCnt="4"/>
      <dgm:spPr/>
    </dgm:pt>
    <dgm:pt modelId="{F76E4F0D-6B79-E84C-A307-1EFE66D2F945}" type="pres">
      <dgm:prSet presAssocID="{F4AD02AA-DA16-F14A-B706-0A3C2DB3F411}" presName="text_4" presStyleLbl="node1" presStyleIdx="3" presStyleCnt="4">
        <dgm:presLayoutVars>
          <dgm:bulletEnabled val="1"/>
        </dgm:presLayoutVars>
      </dgm:prSet>
      <dgm:spPr/>
      <dgm:t>
        <a:bodyPr/>
        <a:lstStyle/>
        <a:p>
          <a:endParaRPr lang="zh-CN" altLang="en-US"/>
        </a:p>
      </dgm:t>
    </dgm:pt>
    <dgm:pt modelId="{D3AF04C5-ED05-D24D-AA90-D6121BD58B3B}" type="pres">
      <dgm:prSet presAssocID="{F4AD02AA-DA16-F14A-B706-0A3C2DB3F411}" presName="accent_4" presStyleCnt="0"/>
      <dgm:spPr/>
    </dgm:pt>
    <dgm:pt modelId="{1E7E87E7-AB1F-4C4C-A649-246B4A6E798A}" type="pres">
      <dgm:prSet presAssocID="{F4AD02AA-DA16-F14A-B706-0A3C2DB3F411}" presName="accentRepeatNode" presStyleLbl="solidFgAcc1" presStyleIdx="3" presStyleCnt="4"/>
      <dgm:spPr/>
    </dgm:pt>
  </dgm:ptLst>
  <dgm:cxnLst>
    <dgm:cxn modelId="{8AD05F19-C9D2-4247-9752-81B6844D31A6}" type="presOf" srcId="{CD4EE77C-D943-E840-A10B-EE6C096F9A42}" destId="{FC01B460-98B0-CA41-BCB9-D4DE8D37F27A}" srcOrd="0" destOrd="0" presId="urn:microsoft.com/office/officeart/2008/layout/VerticalCurvedList"/>
    <dgm:cxn modelId="{41A5031B-9909-4DA1-AE11-DAFA73D05E4E}" type="presOf" srcId="{58523B29-C0EC-3945-A6A8-18573D20F969}" destId="{CD43F58E-116C-6546-A130-329B8B7805D6}" srcOrd="0" destOrd="0" presId="urn:microsoft.com/office/officeart/2008/layout/VerticalCurvedList"/>
    <dgm:cxn modelId="{EE831961-8891-BC40-BA2D-0B190354DDA0}" srcId="{CD4EE77C-D943-E840-A10B-EE6C096F9A42}" destId="{DCBB28E6-3D9F-1442-8B2A-7F62A209C5EB}" srcOrd="2" destOrd="0" parTransId="{6C5D8B4B-3FD8-F34C-9CB1-CBD96C1ABE47}" sibTransId="{7067DC9E-1DBB-5A43-8AF8-FBE3B8A2346E}"/>
    <dgm:cxn modelId="{554D574B-E5AF-426B-8AE4-E67A77B784C2}" type="presOf" srcId="{BD97B014-8DEF-5C46-A24B-7F45AD32E997}" destId="{0B7F9860-2D3E-674E-AC7F-0AB2006B2052}" srcOrd="0" destOrd="0" presId="urn:microsoft.com/office/officeart/2008/layout/VerticalCurvedList"/>
    <dgm:cxn modelId="{6CE59DEA-2F30-42E1-88B5-F51F4BBE313A}" type="presOf" srcId="{554F0C55-7588-C64D-9608-E1AEC257E818}" destId="{D036B776-425C-FC47-AF8E-1AA1ED28D7D6}" srcOrd="0" destOrd="0" presId="urn:microsoft.com/office/officeart/2008/layout/VerticalCurvedList"/>
    <dgm:cxn modelId="{5F20C978-6B14-4B0E-AA5F-48CAD788367D}" type="presOf" srcId="{DCBB28E6-3D9F-1442-8B2A-7F62A209C5EB}" destId="{0857132D-675C-864C-9C63-AAF53A8ADCDC}" srcOrd="0" destOrd="0" presId="urn:microsoft.com/office/officeart/2008/layout/VerticalCurvedList"/>
    <dgm:cxn modelId="{F075C18B-B8DB-4443-8AE7-D5F70A54A248}" type="presOf" srcId="{F4AD02AA-DA16-F14A-B706-0A3C2DB3F411}" destId="{F76E4F0D-6B79-E84C-A307-1EFE66D2F945}" srcOrd="0" destOrd="0" presId="urn:microsoft.com/office/officeart/2008/layout/VerticalCurvedList"/>
    <dgm:cxn modelId="{FC094D09-2E22-9746-A35C-1E7CCF08E5D3}" srcId="{CD4EE77C-D943-E840-A10B-EE6C096F9A42}" destId="{F4AD02AA-DA16-F14A-B706-0A3C2DB3F411}" srcOrd="3" destOrd="0" parTransId="{08E9AAF9-B375-A74E-A0E6-62FBB5E3176C}" sibTransId="{777C69BD-A39F-4741-82CA-922340A862AE}"/>
    <dgm:cxn modelId="{F9EEB4EF-4465-9B4D-9E15-81B28C87EF08}" srcId="{CD4EE77C-D943-E840-A10B-EE6C096F9A42}" destId="{554F0C55-7588-C64D-9608-E1AEC257E818}" srcOrd="0" destOrd="0" parTransId="{EBB34544-FBC6-1D4A-8CEF-6FD9C317B3F1}" sibTransId="{58523B29-C0EC-3945-A6A8-18573D20F969}"/>
    <dgm:cxn modelId="{63AEF4A8-D17C-A347-9E25-50A525D2F765}" srcId="{CD4EE77C-D943-E840-A10B-EE6C096F9A42}" destId="{BD97B014-8DEF-5C46-A24B-7F45AD32E997}" srcOrd="1" destOrd="0" parTransId="{DF0C868B-A5C7-6E42-B3CE-1DB46DF198E3}" sibTransId="{78024BE4-FC25-514E-A0A5-0D690212FF54}"/>
    <dgm:cxn modelId="{3E17FC7C-EAD8-415A-A0E4-3B1C9C27B2CE}" type="presParOf" srcId="{FC01B460-98B0-CA41-BCB9-D4DE8D37F27A}" destId="{6DEB7C67-E599-3E45-93E4-75227E0B642A}" srcOrd="0" destOrd="0" presId="urn:microsoft.com/office/officeart/2008/layout/VerticalCurvedList"/>
    <dgm:cxn modelId="{DB9C1278-494F-4ED6-ABB1-C89FA28BC211}" type="presParOf" srcId="{6DEB7C67-E599-3E45-93E4-75227E0B642A}" destId="{891F6650-ED0F-BD44-9B5D-24E06C815A5A}" srcOrd="0" destOrd="0" presId="urn:microsoft.com/office/officeart/2008/layout/VerticalCurvedList"/>
    <dgm:cxn modelId="{877CD65A-834A-4F98-B5E3-381889089621}" type="presParOf" srcId="{891F6650-ED0F-BD44-9B5D-24E06C815A5A}" destId="{1585E173-2F18-B542-B698-88ED2D3CFAA3}" srcOrd="0" destOrd="0" presId="urn:microsoft.com/office/officeart/2008/layout/VerticalCurvedList"/>
    <dgm:cxn modelId="{F2DABC20-AB92-41F7-AC62-3688251F435D}" type="presParOf" srcId="{891F6650-ED0F-BD44-9B5D-24E06C815A5A}" destId="{CD43F58E-116C-6546-A130-329B8B7805D6}" srcOrd="1" destOrd="0" presId="urn:microsoft.com/office/officeart/2008/layout/VerticalCurvedList"/>
    <dgm:cxn modelId="{79B51D85-5C1E-4E02-B55C-CD8043D71B86}" type="presParOf" srcId="{891F6650-ED0F-BD44-9B5D-24E06C815A5A}" destId="{E3F8BE66-759A-6F43-910C-D6B6FA1B2CDF}" srcOrd="2" destOrd="0" presId="urn:microsoft.com/office/officeart/2008/layout/VerticalCurvedList"/>
    <dgm:cxn modelId="{C3200835-B94B-4396-95CC-4D2EC9AF76B4}" type="presParOf" srcId="{891F6650-ED0F-BD44-9B5D-24E06C815A5A}" destId="{73BC450D-4928-CF4A-AAC0-42C449ECB922}" srcOrd="3" destOrd="0" presId="urn:microsoft.com/office/officeart/2008/layout/VerticalCurvedList"/>
    <dgm:cxn modelId="{E24D3135-A9DA-47A1-8BA5-8D6EF650D5BE}" type="presParOf" srcId="{6DEB7C67-E599-3E45-93E4-75227E0B642A}" destId="{D036B776-425C-FC47-AF8E-1AA1ED28D7D6}" srcOrd="1" destOrd="0" presId="urn:microsoft.com/office/officeart/2008/layout/VerticalCurvedList"/>
    <dgm:cxn modelId="{2D9ACCFF-2638-47E6-AF4A-4D8D04535572}" type="presParOf" srcId="{6DEB7C67-E599-3E45-93E4-75227E0B642A}" destId="{97493D85-9ABE-574F-A701-5EA0DFE60769}" srcOrd="2" destOrd="0" presId="urn:microsoft.com/office/officeart/2008/layout/VerticalCurvedList"/>
    <dgm:cxn modelId="{0674176D-BBCC-48CC-9F04-6975BF934564}" type="presParOf" srcId="{97493D85-9ABE-574F-A701-5EA0DFE60769}" destId="{3A0C2AE7-28E2-8444-B4C7-010B8BAFE7A3}" srcOrd="0" destOrd="0" presId="urn:microsoft.com/office/officeart/2008/layout/VerticalCurvedList"/>
    <dgm:cxn modelId="{871BBFDD-5C40-48A0-B545-66C3A9A74522}" type="presParOf" srcId="{6DEB7C67-E599-3E45-93E4-75227E0B642A}" destId="{0B7F9860-2D3E-674E-AC7F-0AB2006B2052}" srcOrd="3" destOrd="0" presId="urn:microsoft.com/office/officeart/2008/layout/VerticalCurvedList"/>
    <dgm:cxn modelId="{1BD5DB79-F151-46CB-80CE-2852EA862DD5}" type="presParOf" srcId="{6DEB7C67-E599-3E45-93E4-75227E0B642A}" destId="{B6F40856-DC2A-DE41-9051-84719C57D423}" srcOrd="4" destOrd="0" presId="urn:microsoft.com/office/officeart/2008/layout/VerticalCurvedList"/>
    <dgm:cxn modelId="{957AA2AB-7632-4CE5-BF42-1760188EA0F1}" type="presParOf" srcId="{B6F40856-DC2A-DE41-9051-84719C57D423}" destId="{D44557F5-294C-2C4A-AE37-3DBB1CB868EC}" srcOrd="0" destOrd="0" presId="urn:microsoft.com/office/officeart/2008/layout/VerticalCurvedList"/>
    <dgm:cxn modelId="{D904D655-CC89-4468-96C2-FDD44C1B2E8F}" type="presParOf" srcId="{6DEB7C67-E599-3E45-93E4-75227E0B642A}" destId="{0857132D-675C-864C-9C63-AAF53A8ADCDC}" srcOrd="5" destOrd="0" presId="urn:microsoft.com/office/officeart/2008/layout/VerticalCurvedList"/>
    <dgm:cxn modelId="{ED258253-0DEB-40BD-BD85-2D7DB280D6F1}" type="presParOf" srcId="{6DEB7C67-E599-3E45-93E4-75227E0B642A}" destId="{E6FF03E6-9C6D-F643-BC9B-E30E40CB2F1C}" srcOrd="6" destOrd="0" presId="urn:microsoft.com/office/officeart/2008/layout/VerticalCurvedList"/>
    <dgm:cxn modelId="{515F5992-01AA-4598-B572-E91451011D24}" type="presParOf" srcId="{E6FF03E6-9C6D-F643-BC9B-E30E40CB2F1C}" destId="{5ADAE9EF-DD27-3E44-AAAF-7304D37D61BB}" srcOrd="0" destOrd="0" presId="urn:microsoft.com/office/officeart/2008/layout/VerticalCurvedList"/>
    <dgm:cxn modelId="{9E92C591-425C-4589-9781-A61C4664A083}" type="presParOf" srcId="{6DEB7C67-E599-3E45-93E4-75227E0B642A}" destId="{F76E4F0D-6B79-E84C-A307-1EFE66D2F945}" srcOrd="7" destOrd="0" presId="urn:microsoft.com/office/officeart/2008/layout/VerticalCurvedList"/>
    <dgm:cxn modelId="{F6CBFB94-BBC6-4F2D-95CF-86D1A90F78BA}" type="presParOf" srcId="{6DEB7C67-E599-3E45-93E4-75227E0B642A}" destId="{D3AF04C5-ED05-D24D-AA90-D6121BD58B3B}" srcOrd="8" destOrd="0" presId="urn:microsoft.com/office/officeart/2008/layout/VerticalCurvedList"/>
    <dgm:cxn modelId="{1C292D65-61C6-4F53-A9F7-75A2B583B12D}" type="presParOf" srcId="{D3AF04C5-ED05-D24D-AA90-D6121BD58B3B}" destId="{1E7E87E7-AB1F-4C4C-A649-246B4A6E79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4EE77C-D943-E840-A10B-EE6C096F9A42}"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554F0C55-7588-C64D-9608-E1AEC257E818}">
      <dgm:prSet phldrT="[文本]"/>
      <dgm:spPr/>
      <dgm:t>
        <a:bodyPr/>
        <a:lstStyle/>
        <a:p>
          <a:r>
            <a:rPr lang="zh-CN" altLang="en-US" b="1" dirty="0" smtClean="0">
              <a:latin typeface="黑体"/>
              <a:ea typeface="黑体"/>
              <a:cs typeface="黑体"/>
            </a:rPr>
            <a:t>嵌入式系统概念</a:t>
          </a:r>
          <a:endParaRPr lang="zh-CN" altLang="en-US" b="1" dirty="0">
            <a:latin typeface="黑体"/>
            <a:ea typeface="黑体"/>
            <a:cs typeface="黑体"/>
          </a:endParaRPr>
        </a:p>
      </dgm:t>
    </dgm:pt>
    <dgm:pt modelId="{EBB34544-FBC6-1D4A-8CEF-6FD9C317B3F1}" type="parTrans" cxnId="{F9EEB4EF-4465-9B4D-9E15-81B28C87EF08}">
      <dgm:prSet/>
      <dgm:spPr/>
      <dgm:t>
        <a:bodyPr/>
        <a:lstStyle/>
        <a:p>
          <a:endParaRPr lang="zh-CN" altLang="en-US" b="1">
            <a:latin typeface="黑体"/>
            <a:ea typeface="黑体"/>
            <a:cs typeface="黑体"/>
          </a:endParaRPr>
        </a:p>
      </dgm:t>
    </dgm:pt>
    <dgm:pt modelId="{58523B29-C0EC-3945-A6A8-18573D20F969}" type="sibTrans" cxnId="{F9EEB4EF-4465-9B4D-9E15-81B28C87EF08}">
      <dgm:prSet/>
      <dgm:spPr/>
      <dgm:t>
        <a:bodyPr/>
        <a:lstStyle/>
        <a:p>
          <a:endParaRPr lang="zh-CN" altLang="en-US" b="1">
            <a:latin typeface="黑体"/>
            <a:ea typeface="黑体"/>
            <a:cs typeface="黑体"/>
          </a:endParaRPr>
        </a:p>
      </dgm:t>
    </dgm:pt>
    <dgm:pt modelId="{BD97B014-8DEF-5C46-A24B-7F45AD32E997}">
      <dgm:prSet phldrT="[文本]"/>
      <dgm:spPr/>
      <dgm:t>
        <a:bodyPr/>
        <a:lstStyle/>
        <a:p>
          <a:r>
            <a:rPr lang="zh-CN" altLang="en-US" b="1" dirty="0" smtClean="0">
              <a:latin typeface="黑体"/>
              <a:ea typeface="黑体"/>
              <a:cs typeface="黑体"/>
            </a:rPr>
            <a:t>嵌入式系统发展历程</a:t>
          </a:r>
          <a:endParaRPr lang="zh-CN" altLang="en-US" b="1" dirty="0">
            <a:latin typeface="黑体"/>
            <a:ea typeface="黑体"/>
            <a:cs typeface="黑体"/>
          </a:endParaRPr>
        </a:p>
      </dgm:t>
    </dgm:pt>
    <dgm:pt modelId="{DF0C868B-A5C7-6E42-B3CE-1DB46DF198E3}" type="parTrans" cxnId="{63AEF4A8-D17C-A347-9E25-50A525D2F765}">
      <dgm:prSet/>
      <dgm:spPr/>
      <dgm:t>
        <a:bodyPr/>
        <a:lstStyle/>
        <a:p>
          <a:endParaRPr lang="zh-CN" altLang="en-US" b="1">
            <a:latin typeface="黑体"/>
            <a:ea typeface="黑体"/>
            <a:cs typeface="黑体"/>
          </a:endParaRPr>
        </a:p>
      </dgm:t>
    </dgm:pt>
    <dgm:pt modelId="{78024BE4-FC25-514E-A0A5-0D690212FF54}" type="sibTrans" cxnId="{63AEF4A8-D17C-A347-9E25-50A525D2F765}">
      <dgm:prSet/>
      <dgm:spPr/>
      <dgm:t>
        <a:bodyPr/>
        <a:lstStyle/>
        <a:p>
          <a:endParaRPr lang="zh-CN" altLang="en-US" b="1">
            <a:latin typeface="黑体"/>
            <a:ea typeface="黑体"/>
            <a:cs typeface="黑体"/>
          </a:endParaRPr>
        </a:p>
      </dgm:t>
    </dgm:pt>
    <dgm:pt modelId="{DCBB28E6-3D9F-1442-8B2A-7F62A209C5EB}">
      <dgm:prSet phldrT="[文本]">
        <dgm:style>
          <a:lnRef idx="3">
            <a:schemeClr val="lt1"/>
          </a:lnRef>
          <a:fillRef idx="1">
            <a:schemeClr val="accent6"/>
          </a:fillRef>
          <a:effectRef idx="1">
            <a:schemeClr val="accent6"/>
          </a:effectRef>
          <a:fontRef idx="minor">
            <a:schemeClr val="lt1"/>
          </a:fontRef>
        </dgm:style>
      </dgm:prSet>
      <dgm:spPr/>
      <dgm:t>
        <a:bodyPr/>
        <a:lstStyle/>
        <a:p>
          <a:r>
            <a:rPr lang="zh-CN" altLang="en-US" b="1" dirty="0" smtClean="0">
              <a:latin typeface="黑体"/>
              <a:ea typeface="黑体"/>
              <a:cs typeface="黑体"/>
            </a:rPr>
            <a:t>嵌入式系统构成要素</a:t>
          </a:r>
          <a:endParaRPr lang="zh-CN" altLang="en-US" b="1" dirty="0">
            <a:latin typeface="黑体"/>
            <a:ea typeface="黑体"/>
            <a:cs typeface="黑体"/>
          </a:endParaRPr>
        </a:p>
      </dgm:t>
    </dgm:pt>
    <dgm:pt modelId="{6C5D8B4B-3FD8-F34C-9CB1-CBD96C1ABE47}" type="parTrans" cxnId="{EE831961-8891-BC40-BA2D-0B190354DDA0}">
      <dgm:prSet/>
      <dgm:spPr/>
      <dgm:t>
        <a:bodyPr/>
        <a:lstStyle/>
        <a:p>
          <a:endParaRPr lang="zh-CN" altLang="en-US" b="1">
            <a:latin typeface="黑体"/>
            <a:ea typeface="黑体"/>
            <a:cs typeface="黑体"/>
          </a:endParaRPr>
        </a:p>
      </dgm:t>
    </dgm:pt>
    <dgm:pt modelId="{7067DC9E-1DBB-5A43-8AF8-FBE3B8A2346E}" type="sibTrans" cxnId="{EE831961-8891-BC40-BA2D-0B190354DDA0}">
      <dgm:prSet/>
      <dgm:spPr/>
      <dgm:t>
        <a:bodyPr/>
        <a:lstStyle/>
        <a:p>
          <a:endParaRPr lang="zh-CN" altLang="en-US" b="1">
            <a:latin typeface="黑体"/>
            <a:ea typeface="黑体"/>
            <a:cs typeface="黑体"/>
          </a:endParaRPr>
        </a:p>
      </dgm:t>
    </dgm:pt>
    <dgm:pt modelId="{F4AD02AA-DA16-F14A-B706-0A3C2DB3F411}">
      <dgm:prSet phldrT="[文本]"/>
      <dgm:spPr/>
      <dgm:t>
        <a:bodyPr/>
        <a:lstStyle/>
        <a:p>
          <a:r>
            <a:rPr lang="zh-CN" altLang="en-US" b="1" dirty="0" smtClean="0">
              <a:latin typeface="黑体"/>
              <a:ea typeface="黑体"/>
              <a:cs typeface="黑体"/>
            </a:rPr>
            <a:t>嵌入式应用领域</a:t>
          </a:r>
          <a:endParaRPr lang="zh-CN" altLang="en-US" b="1" dirty="0">
            <a:latin typeface="黑体"/>
            <a:ea typeface="黑体"/>
            <a:cs typeface="黑体"/>
          </a:endParaRPr>
        </a:p>
      </dgm:t>
    </dgm:pt>
    <dgm:pt modelId="{08E9AAF9-B375-A74E-A0E6-62FBB5E3176C}" type="parTrans" cxnId="{FC094D09-2E22-9746-A35C-1E7CCF08E5D3}">
      <dgm:prSet/>
      <dgm:spPr/>
      <dgm:t>
        <a:bodyPr/>
        <a:lstStyle/>
        <a:p>
          <a:endParaRPr lang="zh-CN" altLang="en-US" b="1">
            <a:latin typeface="黑体"/>
            <a:ea typeface="黑体"/>
            <a:cs typeface="黑体"/>
          </a:endParaRPr>
        </a:p>
      </dgm:t>
    </dgm:pt>
    <dgm:pt modelId="{777C69BD-A39F-4741-82CA-922340A862AE}" type="sibTrans" cxnId="{FC094D09-2E22-9746-A35C-1E7CCF08E5D3}">
      <dgm:prSet/>
      <dgm:spPr/>
      <dgm:t>
        <a:bodyPr/>
        <a:lstStyle/>
        <a:p>
          <a:endParaRPr lang="zh-CN" altLang="en-US" b="1">
            <a:latin typeface="黑体"/>
            <a:ea typeface="黑体"/>
            <a:cs typeface="黑体"/>
          </a:endParaRPr>
        </a:p>
      </dgm:t>
    </dgm:pt>
    <dgm:pt modelId="{FC01B460-98B0-CA41-BCB9-D4DE8D37F27A}" type="pres">
      <dgm:prSet presAssocID="{CD4EE77C-D943-E840-A10B-EE6C096F9A42}" presName="Name0" presStyleCnt="0">
        <dgm:presLayoutVars>
          <dgm:chMax val="7"/>
          <dgm:chPref val="7"/>
          <dgm:dir/>
        </dgm:presLayoutVars>
      </dgm:prSet>
      <dgm:spPr/>
      <dgm:t>
        <a:bodyPr/>
        <a:lstStyle/>
        <a:p>
          <a:endParaRPr lang="zh-CN" altLang="en-US"/>
        </a:p>
      </dgm:t>
    </dgm:pt>
    <dgm:pt modelId="{6DEB7C67-E599-3E45-93E4-75227E0B642A}" type="pres">
      <dgm:prSet presAssocID="{CD4EE77C-D943-E840-A10B-EE6C096F9A42}" presName="Name1" presStyleCnt="0"/>
      <dgm:spPr/>
    </dgm:pt>
    <dgm:pt modelId="{891F6650-ED0F-BD44-9B5D-24E06C815A5A}" type="pres">
      <dgm:prSet presAssocID="{CD4EE77C-D943-E840-A10B-EE6C096F9A42}" presName="cycle" presStyleCnt="0"/>
      <dgm:spPr/>
    </dgm:pt>
    <dgm:pt modelId="{1585E173-2F18-B542-B698-88ED2D3CFAA3}" type="pres">
      <dgm:prSet presAssocID="{CD4EE77C-D943-E840-A10B-EE6C096F9A42}" presName="srcNode" presStyleLbl="node1" presStyleIdx="0" presStyleCnt="4"/>
      <dgm:spPr/>
    </dgm:pt>
    <dgm:pt modelId="{CD43F58E-116C-6546-A130-329B8B7805D6}" type="pres">
      <dgm:prSet presAssocID="{CD4EE77C-D943-E840-A10B-EE6C096F9A42}" presName="conn" presStyleLbl="parChTrans1D2" presStyleIdx="0" presStyleCnt="1"/>
      <dgm:spPr/>
      <dgm:t>
        <a:bodyPr/>
        <a:lstStyle/>
        <a:p>
          <a:endParaRPr lang="zh-CN" altLang="en-US"/>
        </a:p>
      </dgm:t>
    </dgm:pt>
    <dgm:pt modelId="{E3F8BE66-759A-6F43-910C-D6B6FA1B2CDF}" type="pres">
      <dgm:prSet presAssocID="{CD4EE77C-D943-E840-A10B-EE6C096F9A42}" presName="extraNode" presStyleLbl="node1" presStyleIdx="0" presStyleCnt="4"/>
      <dgm:spPr/>
    </dgm:pt>
    <dgm:pt modelId="{73BC450D-4928-CF4A-AAC0-42C449ECB922}" type="pres">
      <dgm:prSet presAssocID="{CD4EE77C-D943-E840-A10B-EE6C096F9A42}" presName="dstNode" presStyleLbl="node1" presStyleIdx="0" presStyleCnt="4"/>
      <dgm:spPr/>
    </dgm:pt>
    <dgm:pt modelId="{D036B776-425C-FC47-AF8E-1AA1ED28D7D6}" type="pres">
      <dgm:prSet presAssocID="{554F0C55-7588-C64D-9608-E1AEC257E818}" presName="text_1" presStyleLbl="node1" presStyleIdx="0" presStyleCnt="4">
        <dgm:presLayoutVars>
          <dgm:bulletEnabled val="1"/>
        </dgm:presLayoutVars>
      </dgm:prSet>
      <dgm:spPr/>
      <dgm:t>
        <a:bodyPr/>
        <a:lstStyle/>
        <a:p>
          <a:endParaRPr lang="zh-CN" altLang="en-US"/>
        </a:p>
      </dgm:t>
    </dgm:pt>
    <dgm:pt modelId="{97493D85-9ABE-574F-A701-5EA0DFE60769}" type="pres">
      <dgm:prSet presAssocID="{554F0C55-7588-C64D-9608-E1AEC257E818}" presName="accent_1" presStyleCnt="0"/>
      <dgm:spPr/>
    </dgm:pt>
    <dgm:pt modelId="{3A0C2AE7-28E2-8444-B4C7-010B8BAFE7A3}" type="pres">
      <dgm:prSet presAssocID="{554F0C55-7588-C64D-9608-E1AEC257E818}" presName="accentRepeatNode" presStyleLbl="solidFgAcc1" presStyleIdx="0" presStyleCnt="4"/>
      <dgm:spPr/>
    </dgm:pt>
    <dgm:pt modelId="{0B7F9860-2D3E-674E-AC7F-0AB2006B2052}" type="pres">
      <dgm:prSet presAssocID="{BD97B014-8DEF-5C46-A24B-7F45AD32E997}" presName="text_2" presStyleLbl="node1" presStyleIdx="1" presStyleCnt="4">
        <dgm:presLayoutVars>
          <dgm:bulletEnabled val="1"/>
        </dgm:presLayoutVars>
      </dgm:prSet>
      <dgm:spPr/>
      <dgm:t>
        <a:bodyPr/>
        <a:lstStyle/>
        <a:p>
          <a:endParaRPr lang="zh-CN" altLang="en-US"/>
        </a:p>
      </dgm:t>
    </dgm:pt>
    <dgm:pt modelId="{B6F40856-DC2A-DE41-9051-84719C57D423}" type="pres">
      <dgm:prSet presAssocID="{BD97B014-8DEF-5C46-A24B-7F45AD32E997}" presName="accent_2" presStyleCnt="0"/>
      <dgm:spPr/>
    </dgm:pt>
    <dgm:pt modelId="{D44557F5-294C-2C4A-AE37-3DBB1CB868EC}" type="pres">
      <dgm:prSet presAssocID="{BD97B014-8DEF-5C46-A24B-7F45AD32E997}" presName="accentRepeatNode" presStyleLbl="solidFgAcc1" presStyleIdx="1" presStyleCnt="4"/>
      <dgm:spPr/>
    </dgm:pt>
    <dgm:pt modelId="{0857132D-675C-864C-9C63-AAF53A8ADCDC}" type="pres">
      <dgm:prSet presAssocID="{DCBB28E6-3D9F-1442-8B2A-7F62A209C5EB}" presName="text_3" presStyleLbl="node1" presStyleIdx="2" presStyleCnt="4">
        <dgm:presLayoutVars>
          <dgm:bulletEnabled val="1"/>
        </dgm:presLayoutVars>
      </dgm:prSet>
      <dgm:spPr/>
      <dgm:t>
        <a:bodyPr/>
        <a:lstStyle/>
        <a:p>
          <a:endParaRPr lang="zh-CN" altLang="en-US"/>
        </a:p>
      </dgm:t>
    </dgm:pt>
    <dgm:pt modelId="{E6FF03E6-9C6D-F643-BC9B-E30E40CB2F1C}" type="pres">
      <dgm:prSet presAssocID="{DCBB28E6-3D9F-1442-8B2A-7F62A209C5EB}" presName="accent_3" presStyleCnt="0"/>
      <dgm:spPr/>
    </dgm:pt>
    <dgm:pt modelId="{5ADAE9EF-DD27-3E44-AAAF-7304D37D61BB}" type="pres">
      <dgm:prSet presAssocID="{DCBB28E6-3D9F-1442-8B2A-7F62A209C5EB}" presName="accentRepeatNode" presStyleLbl="solidFgAcc1" presStyleIdx="2" presStyleCnt="4">
        <dgm:style>
          <a:lnRef idx="3">
            <a:schemeClr val="lt1"/>
          </a:lnRef>
          <a:fillRef idx="1">
            <a:schemeClr val="accent6"/>
          </a:fillRef>
          <a:effectRef idx="1">
            <a:schemeClr val="accent6"/>
          </a:effectRef>
          <a:fontRef idx="minor">
            <a:schemeClr val="lt1"/>
          </a:fontRef>
        </dgm:style>
      </dgm:prSet>
      <dgm:spPr/>
    </dgm:pt>
    <dgm:pt modelId="{F76E4F0D-6B79-E84C-A307-1EFE66D2F945}" type="pres">
      <dgm:prSet presAssocID="{F4AD02AA-DA16-F14A-B706-0A3C2DB3F411}" presName="text_4" presStyleLbl="node1" presStyleIdx="3" presStyleCnt="4">
        <dgm:presLayoutVars>
          <dgm:bulletEnabled val="1"/>
        </dgm:presLayoutVars>
      </dgm:prSet>
      <dgm:spPr/>
      <dgm:t>
        <a:bodyPr/>
        <a:lstStyle/>
        <a:p>
          <a:endParaRPr lang="zh-CN" altLang="en-US"/>
        </a:p>
      </dgm:t>
    </dgm:pt>
    <dgm:pt modelId="{D3AF04C5-ED05-D24D-AA90-D6121BD58B3B}" type="pres">
      <dgm:prSet presAssocID="{F4AD02AA-DA16-F14A-B706-0A3C2DB3F411}" presName="accent_4" presStyleCnt="0"/>
      <dgm:spPr/>
    </dgm:pt>
    <dgm:pt modelId="{1E7E87E7-AB1F-4C4C-A649-246B4A6E798A}" type="pres">
      <dgm:prSet presAssocID="{F4AD02AA-DA16-F14A-B706-0A3C2DB3F411}" presName="accentRepeatNode" presStyleLbl="solidFgAcc1" presStyleIdx="3" presStyleCnt="4"/>
      <dgm:spPr/>
    </dgm:pt>
  </dgm:ptLst>
  <dgm:cxnLst>
    <dgm:cxn modelId="{EE831961-8891-BC40-BA2D-0B190354DDA0}" srcId="{CD4EE77C-D943-E840-A10B-EE6C096F9A42}" destId="{DCBB28E6-3D9F-1442-8B2A-7F62A209C5EB}" srcOrd="2" destOrd="0" parTransId="{6C5D8B4B-3FD8-F34C-9CB1-CBD96C1ABE47}" sibTransId="{7067DC9E-1DBB-5A43-8AF8-FBE3B8A2346E}"/>
    <dgm:cxn modelId="{C8624767-494B-455C-B4AF-9A47CCCE74AC}" type="presOf" srcId="{58523B29-C0EC-3945-A6A8-18573D20F969}" destId="{CD43F58E-116C-6546-A130-329B8B7805D6}" srcOrd="0" destOrd="0" presId="urn:microsoft.com/office/officeart/2008/layout/VerticalCurvedList"/>
    <dgm:cxn modelId="{F9EEB4EF-4465-9B4D-9E15-81B28C87EF08}" srcId="{CD4EE77C-D943-E840-A10B-EE6C096F9A42}" destId="{554F0C55-7588-C64D-9608-E1AEC257E818}" srcOrd="0" destOrd="0" parTransId="{EBB34544-FBC6-1D4A-8CEF-6FD9C317B3F1}" sibTransId="{58523B29-C0EC-3945-A6A8-18573D20F969}"/>
    <dgm:cxn modelId="{AE5E5E86-13C8-4589-AB2A-06EB90FB312A}" type="presOf" srcId="{BD97B014-8DEF-5C46-A24B-7F45AD32E997}" destId="{0B7F9860-2D3E-674E-AC7F-0AB2006B2052}" srcOrd="0" destOrd="0" presId="urn:microsoft.com/office/officeart/2008/layout/VerticalCurvedList"/>
    <dgm:cxn modelId="{63AEF4A8-D17C-A347-9E25-50A525D2F765}" srcId="{CD4EE77C-D943-E840-A10B-EE6C096F9A42}" destId="{BD97B014-8DEF-5C46-A24B-7F45AD32E997}" srcOrd="1" destOrd="0" parTransId="{DF0C868B-A5C7-6E42-B3CE-1DB46DF198E3}" sibTransId="{78024BE4-FC25-514E-A0A5-0D690212FF54}"/>
    <dgm:cxn modelId="{C93EC4B3-45FE-438F-8699-3C546D1F1422}" type="presOf" srcId="{DCBB28E6-3D9F-1442-8B2A-7F62A209C5EB}" destId="{0857132D-675C-864C-9C63-AAF53A8ADCDC}" srcOrd="0" destOrd="0" presId="urn:microsoft.com/office/officeart/2008/layout/VerticalCurvedList"/>
    <dgm:cxn modelId="{9C2129EA-47E9-4A14-A17A-4F424FAF4930}" type="presOf" srcId="{554F0C55-7588-C64D-9608-E1AEC257E818}" destId="{D036B776-425C-FC47-AF8E-1AA1ED28D7D6}" srcOrd="0" destOrd="0" presId="urn:microsoft.com/office/officeart/2008/layout/VerticalCurvedList"/>
    <dgm:cxn modelId="{2B57D842-A83E-425F-B85B-72A22D8475A9}" type="presOf" srcId="{F4AD02AA-DA16-F14A-B706-0A3C2DB3F411}" destId="{F76E4F0D-6B79-E84C-A307-1EFE66D2F945}" srcOrd="0" destOrd="0" presId="urn:microsoft.com/office/officeart/2008/layout/VerticalCurvedList"/>
    <dgm:cxn modelId="{FC094D09-2E22-9746-A35C-1E7CCF08E5D3}" srcId="{CD4EE77C-D943-E840-A10B-EE6C096F9A42}" destId="{F4AD02AA-DA16-F14A-B706-0A3C2DB3F411}" srcOrd="3" destOrd="0" parTransId="{08E9AAF9-B375-A74E-A0E6-62FBB5E3176C}" sibTransId="{777C69BD-A39F-4741-82CA-922340A862AE}"/>
    <dgm:cxn modelId="{0838EA26-901A-42C8-B3F4-8FC687F00432}" type="presOf" srcId="{CD4EE77C-D943-E840-A10B-EE6C096F9A42}" destId="{FC01B460-98B0-CA41-BCB9-D4DE8D37F27A}" srcOrd="0" destOrd="0" presId="urn:microsoft.com/office/officeart/2008/layout/VerticalCurvedList"/>
    <dgm:cxn modelId="{1D74DBB1-3CFF-4405-BE64-ACFECE0D23FC}" type="presParOf" srcId="{FC01B460-98B0-CA41-BCB9-D4DE8D37F27A}" destId="{6DEB7C67-E599-3E45-93E4-75227E0B642A}" srcOrd="0" destOrd="0" presId="urn:microsoft.com/office/officeart/2008/layout/VerticalCurvedList"/>
    <dgm:cxn modelId="{013DC9F9-ED4A-4EDC-8531-263D4514D432}" type="presParOf" srcId="{6DEB7C67-E599-3E45-93E4-75227E0B642A}" destId="{891F6650-ED0F-BD44-9B5D-24E06C815A5A}" srcOrd="0" destOrd="0" presId="urn:microsoft.com/office/officeart/2008/layout/VerticalCurvedList"/>
    <dgm:cxn modelId="{B43D3875-F754-415F-9B50-BEC344F700C0}" type="presParOf" srcId="{891F6650-ED0F-BD44-9B5D-24E06C815A5A}" destId="{1585E173-2F18-B542-B698-88ED2D3CFAA3}" srcOrd="0" destOrd="0" presId="urn:microsoft.com/office/officeart/2008/layout/VerticalCurvedList"/>
    <dgm:cxn modelId="{31D32FAE-6D60-4C48-8D1B-2196DDC47063}" type="presParOf" srcId="{891F6650-ED0F-BD44-9B5D-24E06C815A5A}" destId="{CD43F58E-116C-6546-A130-329B8B7805D6}" srcOrd="1" destOrd="0" presId="urn:microsoft.com/office/officeart/2008/layout/VerticalCurvedList"/>
    <dgm:cxn modelId="{2374D900-6A5B-4FB9-AB28-AFAAACF1E713}" type="presParOf" srcId="{891F6650-ED0F-BD44-9B5D-24E06C815A5A}" destId="{E3F8BE66-759A-6F43-910C-D6B6FA1B2CDF}" srcOrd="2" destOrd="0" presId="urn:microsoft.com/office/officeart/2008/layout/VerticalCurvedList"/>
    <dgm:cxn modelId="{078A5835-B807-4ED1-8F41-3C7629EA204A}" type="presParOf" srcId="{891F6650-ED0F-BD44-9B5D-24E06C815A5A}" destId="{73BC450D-4928-CF4A-AAC0-42C449ECB922}" srcOrd="3" destOrd="0" presId="urn:microsoft.com/office/officeart/2008/layout/VerticalCurvedList"/>
    <dgm:cxn modelId="{06295CCD-5E28-4FAC-8DAF-09A2BC7B2535}" type="presParOf" srcId="{6DEB7C67-E599-3E45-93E4-75227E0B642A}" destId="{D036B776-425C-FC47-AF8E-1AA1ED28D7D6}" srcOrd="1" destOrd="0" presId="urn:microsoft.com/office/officeart/2008/layout/VerticalCurvedList"/>
    <dgm:cxn modelId="{EC0FD86C-82F3-4FBE-9900-F475B929D219}" type="presParOf" srcId="{6DEB7C67-E599-3E45-93E4-75227E0B642A}" destId="{97493D85-9ABE-574F-A701-5EA0DFE60769}" srcOrd="2" destOrd="0" presId="urn:microsoft.com/office/officeart/2008/layout/VerticalCurvedList"/>
    <dgm:cxn modelId="{DABFB042-F650-4147-B9F4-2BEED95D2E16}" type="presParOf" srcId="{97493D85-9ABE-574F-A701-5EA0DFE60769}" destId="{3A0C2AE7-28E2-8444-B4C7-010B8BAFE7A3}" srcOrd="0" destOrd="0" presId="urn:microsoft.com/office/officeart/2008/layout/VerticalCurvedList"/>
    <dgm:cxn modelId="{3571AEC0-2639-4162-B1FD-33434588F645}" type="presParOf" srcId="{6DEB7C67-E599-3E45-93E4-75227E0B642A}" destId="{0B7F9860-2D3E-674E-AC7F-0AB2006B2052}" srcOrd="3" destOrd="0" presId="urn:microsoft.com/office/officeart/2008/layout/VerticalCurvedList"/>
    <dgm:cxn modelId="{18AC1AE6-228A-429E-8846-7591D0225D78}" type="presParOf" srcId="{6DEB7C67-E599-3E45-93E4-75227E0B642A}" destId="{B6F40856-DC2A-DE41-9051-84719C57D423}" srcOrd="4" destOrd="0" presId="urn:microsoft.com/office/officeart/2008/layout/VerticalCurvedList"/>
    <dgm:cxn modelId="{47509839-7D70-466E-9EC6-5DE3D73BF640}" type="presParOf" srcId="{B6F40856-DC2A-DE41-9051-84719C57D423}" destId="{D44557F5-294C-2C4A-AE37-3DBB1CB868EC}" srcOrd="0" destOrd="0" presId="urn:microsoft.com/office/officeart/2008/layout/VerticalCurvedList"/>
    <dgm:cxn modelId="{EDEF5CAD-7109-48D6-A151-EEAFE32B675D}" type="presParOf" srcId="{6DEB7C67-E599-3E45-93E4-75227E0B642A}" destId="{0857132D-675C-864C-9C63-AAF53A8ADCDC}" srcOrd="5" destOrd="0" presId="urn:microsoft.com/office/officeart/2008/layout/VerticalCurvedList"/>
    <dgm:cxn modelId="{76CC854F-5896-4ECF-9D70-54EA0341FC9D}" type="presParOf" srcId="{6DEB7C67-E599-3E45-93E4-75227E0B642A}" destId="{E6FF03E6-9C6D-F643-BC9B-E30E40CB2F1C}" srcOrd="6" destOrd="0" presId="urn:microsoft.com/office/officeart/2008/layout/VerticalCurvedList"/>
    <dgm:cxn modelId="{FC9EC0A6-B5FD-4A56-85B0-F8FBD3DDE27B}" type="presParOf" srcId="{E6FF03E6-9C6D-F643-BC9B-E30E40CB2F1C}" destId="{5ADAE9EF-DD27-3E44-AAAF-7304D37D61BB}" srcOrd="0" destOrd="0" presId="urn:microsoft.com/office/officeart/2008/layout/VerticalCurvedList"/>
    <dgm:cxn modelId="{209A79FF-8394-48F5-8009-9622B2F15EE4}" type="presParOf" srcId="{6DEB7C67-E599-3E45-93E4-75227E0B642A}" destId="{F76E4F0D-6B79-E84C-A307-1EFE66D2F945}" srcOrd="7" destOrd="0" presId="urn:microsoft.com/office/officeart/2008/layout/VerticalCurvedList"/>
    <dgm:cxn modelId="{E0276121-5617-457E-A400-F46521471F5B}" type="presParOf" srcId="{6DEB7C67-E599-3E45-93E4-75227E0B642A}" destId="{D3AF04C5-ED05-D24D-AA90-D6121BD58B3B}" srcOrd="8" destOrd="0" presId="urn:microsoft.com/office/officeart/2008/layout/VerticalCurvedList"/>
    <dgm:cxn modelId="{99CACF37-AE5B-4C1D-84D3-2189C4E8C9BC}" type="presParOf" srcId="{D3AF04C5-ED05-D24D-AA90-D6121BD58B3B}" destId="{1E7E87E7-AB1F-4C4C-A649-246B4A6E79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4EE77C-D943-E840-A10B-EE6C096F9A42}"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554F0C55-7588-C64D-9608-E1AEC257E818}">
      <dgm:prSet phldrT="[文本]"/>
      <dgm:spPr/>
      <dgm:t>
        <a:bodyPr/>
        <a:lstStyle/>
        <a:p>
          <a:r>
            <a:rPr lang="zh-CN" altLang="en-US" b="1" dirty="0" smtClean="0">
              <a:latin typeface="黑体"/>
              <a:ea typeface="黑体"/>
              <a:cs typeface="黑体"/>
            </a:rPr>
            <a:t>嵌入式系统概念</a:t>
          </a:r>
          <a:endParaRPr lang="zh-CN" altLang="en-US" b="1" dirty="0">
            <a:latin typeface="黑体"/>
            <a:ea typeface="黑体"/>
            <a:cs typeface="黑体"/>
          </a:endParaRPr>
        </a:p>
      </dgm:t>
    </dgm:pt>
    <dgm:pt modelId="{EBB34544-FBC6-1D4A-8CEF-6FD9C317B3F1}" type="parTrans" cxnId="{F9EEB4EF-4465-9B4D-9E15-81B28C87EF08}">
      <dgm:prSet/>
      <dgm:spPr/>
      <dgm:t>
        <a:bodyPr/>
        <a:lstStyle/>
        <a:p>
          <a:endParaRPr lang="zh-CN" altLang="en-US" b="1">
            <a:latin typeface="黑体"/>
            <a:ea typeface="黑体"/>
            <a:cs typeface="黑体"/>
          </a:endParaRPr>
        </a:p>
      </dgm:t>
    </dgm:pt>
    <dgm:pt modelId="{58523B29-C0EC-3945-A6A8-18573D20F969}" type="sibTrans" cxnId="{F9EEB4EF-4465-9B4D-9E15-81B28C87EF08}">
      <dgm:prSet/>
      <dgm:spPr/>
      <dgm:t>
        <a:bodyPr/>
        <a:lstStyle/>
        <a:p>
          <a:endParaRPr lang="zh-CN" altLang="en-US" b="1">
            <a:latin typeface="黑体"/>
            <a:ea typeface="黑体"/>
            <a:cs typeface="黑体"/>
          </a:endParaRPr>
        </a:p>
      </dgm:t>
    </dgm:pt>
    <dgm:pt modelId="{BD97B014-8DEF-5C46-A24B-7F45AD32E997}">
      <dgm:prSet phldrT="[文本]"/>
      <dgm:spPr/>
      <dgm:t>
        <a:bodyPr/>
        <a:lstStyle/>
        <a:p>
          <a:r>
            <a:rPr lang="zh-CN" altLang="en-US" b="1" dirty="0" smtClean="0">
              <a:latin typeface="黑体"/>
              <a:ea typeface="黑体"/>
              <a:cs typeface="黑体"/>
            </a:rPr>
            <a:t>嵌入式系统发展历程</a:t>
          </a:r>
          <a:endParaRPr lang="zh-CN" altLang="en-US" b="1" dirty="0">
            <a:latin typeface="黑体"/>
            <a:ea typeface="黑体"/>
            <a:cs typeface="黑体"/>
          </a:endParaRPr>
        </a:p>
      </dgm:t>
    </dgm:pt>
    <dgm:pt modelId="{DF0C868B-A5C7-6E42-B3CE-1DB46DF198E3}" type="parTrans" cxnId="{63AEF4A8-D17C-A347-9E25-50A525D2F765}">
      <dgm:prSet/>
      <dgm:spPr/>
      <dgm:t>
        <a:bodyPr/>
        <a:lstStyle/>
        <a:p>
          <a:endParaRPr lang="zh-CN" altLang="en-US" b="1">
            <a:latin typeface="黑体"/>
            <a:ea typeface="黑体"/>
            <a:cs typeface="黑体"/>
          </a:endParaRPr>
        </a:p>
      </dgm:t>
    </dgm:pt>
    <dgm:pt modelId="{78024BE4-FC25-514E-A0A5-0D690212FF54}" type="sibTrans" cxnId="{63AEF4A8-D17C-A347-9E25-50A525D2F765}">
      <dgm:prSet/>
      <dgm:spPr/>
      <dgm:t>
        <a:bodyPr/>
        <a:lstStyle/>
        <a:p>
          <a:endParaRPr lang="zh-CN" altLang="en-US" b="1">
            <a:latin typeface="黑体"/>
            <a:ea typeface="黑体"/>
            <a:cs typeface="黑体"/>
          </a:endParaRPr>
        </a:p>
      </dgm:t>
    </dgm:pt>
    <dgm:pt modelId="{DCBB28E6-3D9F-1442-8B2A-7F62A209C5EB}">
      <dgm:prSet phldrT="[文本]"/>
      <dgm:spPr/>
      <dgm:t>
        <a:bodyPr/>
        <a:lstStyle/>
        <a:p>
          <a:r>
            <a:rPr lang="zh-CN" altLang="en-US" b="1" dirty="0" smtClean="0">
              <a:latin typeface="黑体"/>
              <a:ea typeface="黑体"/>
              <a:cs typeface="黑体"/>
            </a:rPr>
            <a:t>嵌入式系统构成要素</a:t>
          </a:r>
          <a:endParaRPr lang="zh-CN" altLang="en-US" b="1" dirty="0">
            <a:latin typeface="黑体"/>
            <a:ea typeface="黑体"/>
            <a:cs typeface="黑体"/>
          </a:endParaRPr>
        </a:p>
      </dgm:t>
    </dgm:pt>
    <dgm:pt modelId="{6C5D8B4B-3FD8-F34C-9CB1-CBD96C1ABE47}" type="parTrans" cxnId="{EE831961-8891-BC40-BA2D-0B190354DDA0}">
      <dgm:prSet/>
      <dgm:spPr/>
      <dgm:t>
        <a:bodyPr/>
        <a:lstStyle/>
        <a:p>
          <a:endParaRPr lang="zh-CN" altLang="en-US" b="1">
            <a:latin typeface="黑体"/>
            <a:ea typeface="黑体"/>
            <a:cs typeface="黑体"/>
          </a:endParaRPr>
        </a:p>
      </dgm:t>
    </dgm:pt>
    <dgm:pt modelId="{7067DC9E-1DBB-5A43-8AF8-FBE3B8A2346E}" type="sibTrans" cxnId="{EE831961-8891-BC40-BA2D-0B190354DDA0}">
      <dgm:prSet/>
      <dgm:spPr/>
      <dgm:t>
        <a:bodyPr/>
        <a:lstStyle/>
        <a:p>
          <a:endParaRPr lang="zh-CN" altLang="en-US" b="1">
            <a:latin typeface="黑体"/>
            <a:ea typeface="黑体"/>
            <a:cs typeface="黑体"/>
          </a:endParaRPr>
        </a:p>
      </dgm:t>
    </dgm:pt>
    <dgm:pt modelId="{F4AD02AA-DA16-F14A-B706-0A3C2DB3F411}">
      <dgm:prSet phldrT="[文本]">
        <dgm:style>
          <a:lnRef idx="3">
            <a:schemeClr val="lt1"/>
          </a:lnRef>
          <a:fillRef idx="1">
            <a:schemeClr val="accent6"/>
          </a:fillRef>
          <a:effectRef idx="1">
            <a:schemeClr val="accent6"/>
          </a:effectRef>
          <a:fontRef idx="minor">
            <a:schemeClr val="lt1"/>
          </a:fontRef>
        </dgm:style>
      </dgm:prSet>
      <dgm:spPr/>
      <dgm:t>
        <a:bodyPr/>
        <a:lstStyle/>
        <a:p>
          <a:r>
            <a:rPr lang="zh-CN" altLang="en-US" b="1" dirty="0" smtClean="0">
              <a:latin typeface="黑体"/>
              <a:ea typeface="黑体"/>
              <a:cs typeface="黑体"/>
            </a:rPr>
            <a:t>嵌入式应用领域</a:t>
          </a:r>
          <a:endParaRPr lang="zh-CN" altLang="en-US" b="1" dirty="0">
            <a:latin typeface="黑体"/>
            <a:ea typeface="黑体"/>
            <a:cs typeface="黑体"/>
          </a:endParaRPr>
        </a:p>
      </dgm:t>
    </dgm:pt>
    <dgm:pt modelId="{08E9AAF9-B375-A74E-A0E6-62FBB5E3176C}" type="parTrans" cxnId="{FC094D09-2E22-9746-A35C-1E7CCF08E5D3}">
      <dgm:prSet/>
      <dgm:spPr/>
      <dgm:t>
        <a:bodyPr/>
        <a:lstStyle/>
        <a:p>
          <a:endParaRPr lang="zh-CN" altLang="en-US" b="1">
            <a:latin typeface="黑体"/>
            <a:ea typeface="黑体"/>
            <a:cs typeface="黑体"/>
          </a:endParaRPr>
        </a:p>
      </dgm:t>
    </dgm:pt>
    <dgm:pt modelId="{777C69BD-A39F-4741-82CA-922340A862AE}" type="sibTrans" cxnId="{FC094D09-2E22-9746-A35C-1E7CCF08E5D3}">
      <dgm:prSet/>
      <dgm:spPr/>
      <dgm:t>
        <a:bodyPr/>
        <a:lstStyle/>
        <a:p>
          <a:endParaRPr lang="zh-CN" altLang="en-US" b="1">
            <a:latin typeface="黑体"/>
            <a:ea typeface="黑体"/>
            <a:cs typeface="黑体"/>
          </a:endParaRPr>
        </a:p>
      </dgm:t>
    </dgm:pt>
    <dgm:pt modelId="{FC01B460-98B0-CA41-BCB9-D4DE8D37F27A}" type="pres">
      <dgm:prSet presAssocID="{CD4EE77C-D943-E840-A10B-EE6C096F9A42}" presName="Name0" presStyleCnt="0">
        <dgm:presLayoutVars>
          <dgm:chMax val="7"/>
          <dgm:chPref val="7"/>
          <dgm:dir/>
        </dgm:presLayoutVars>
      </dgm:prSet>
      <dgm:spPr/>
      <dgm:t>
        <a:bodyPr/>
        <a:lstStyle/>
        <a:p>
          <a:endParaRPr lang="zh-CN" altLang="en-US"/>
        </a:p>
      </dgm:t>
    </dgm:pt>
    <dgm:pt modelId="{6DEB7C67-E599-3E45-93E4-75227E0B642A}" type="pres">
      <dgm:prSet presAssocID="{CD4EE77C-D943-E840-A10B-EE6C096F9A42}" presName="Name1" presStyleCnt="0"/>
      <dgm:spPr/>
    </dgm:pt>
    <dgm:pt modelId="{891F6650-ED0F-BD44-9B5D-24E06C815A5A}" type="pres">
      <dgm:prSet presAssocID="{CD4EE77C-D943-E840-A10B-EE6C096F9A42}" presName="cycle" presStyleCnt="0"/>
      <dgm:spPr/>
    </dgm:pt>
    <dgm:pt modelId="{1585E173-2F18-B542-B698-88ED2D3CFAA3}" type="pres">
      <dgm:prSet presAssocID="{CD4EE77C-D943-E840-A10B-EE6C096F9A42}" presName="srcNode" presStyleLbl="node1" presStyleIdx="0" presStyleCnt="4"/>
      <dgm:spPr/>
    </dgm:pt>
    <dgm:pt modelId="{CD43F58E-116C-6546-A130-329B8B7805D6}" type="pres">
      <dgm:prSet presAssocID="{CD4EE77C-D943-E840-A10B-EE6C096F9A42}" presName="conn" presStyleLbl="parChTrans1D2" presStyleIdx="0" presStyleCnt="1"/>
      <dgm:spPr/>
      <dgm:t>
        <a:bodyPr/>
        <a:lstStyle/>
        <a:p>
          <a:endParaRPr lang="zh-CN" altLang="en-US"/>
        </a:p>
      </dgm:t>
    </dgm:pt>
    <dgm:pt modelId="{E3F8BE66-759A-6F43-910C-D6B6FA1B2CDF}" type="pres">
      <dgm:prSet presAssocID="{CD4EE77C-D943-E840-A10B-EE6C096F9A42}" presName="extraNode" presStyleLbl="node1" presStyleIdx="0" presStyleCnt="4"/>
      <dgm:spPr/>
    </dgm:pt>
    <dgm:pt modelId="{73BC450D-4928-CF4A-AAC0-42C449ECB922}" type="pres">
      <dgm:prSet presAssocID="{CD4EE77C-D943-E840-A10B-EE6C096F9A42}" presName="dstNode" presStyleLbl="node1" presStyleIdx="0" presStyleCnt="4"/>
      <dgm:spPr/>
    </dgm:pt>
    <dgm:pt modelId="{D036B776-425C-FC47-AF8E-1AA1ED28D7D6}" type="pres">
      <dgm:prSet presAssocID="{554F0C55-7588-C64D-9608-E1AEC257E818}" presName="text_1" presStyleLbl="node1" presStyleIdx="0" presStyleCnt="4">
        <dgm:presLayoutVars>
          <dgm:bulletEnabled val="1"/>
        </dgm:presLayoutVars>
      </dgm:prSet>
      <dgm:spPr/>
      <dgm:t>
        <a:bodyPr/>
        <a:lstStyle/>
        <a:p>
          <a:endParaRPr lang="zh-CN" altLang="en-US"/>
        </a:p>
      </dgm:t>
    </dgm:pt>
    <dgm:pt modelId="{97493D85-9ABE-574F-A701-5EA0DFE60769}" type="pres">
      <dgm:prSet presAssocID="{554F0C55-7588-C64D-9608-E1AEC257E818}" presName="accent_1" presStyleCnt="0"/>
      <dgm:spPr/>
    </dgm:pt>
    <dgm:pt modelId="{3A0C2AE7-28E2-8444-B4C7-010B8BAFE7A3}" type="pres">
      <dgm:prSet presAssocID="{554F0C55-7588-C64D-9608-E1AEC257E818}" presName="accentRepeatNode" presStyleLbl="solidFgAcc1" presStyleIdx="0" presStyleCnt="4"/>
      <dgm:spPr/>
    </dgm:pt>
    <dgm:pt modelId="{0B7F9860-2D3E-674E-AC7F-0AB2006B2052}" type="pres">
      <dgm:prSet presAssocID="{BD97B014-8DEF-5C46-A24B-7F45AD32E997}" presName="text_2" presStyleLbl="node1" presStyleIdx="1" presStyleCnt="4">
        <dgm:presLayoutVars>
          <dgm:bulletEnabled val="1"/>
        </dgm:presLayoutVars>
      </dgm:prSet>
      <dgm:spPr/>
      <dgm:t>
        <a:bodyPr/>
        <a:lstStyle/>
        <a:p>
          <a:endParaRPr lang="zh-CN" altLang="en-US"/>
        </a:p>
      </dgm:t>
    </dgm:pt>
    <dgm:pt modelId="{B6F40856-DC2A-DE41-9051-84719C57D423}" type="pres">
      <dgm:prSet presAssocID="{BD97B014-8DEF-5C46-A24B-7F45AD32E997}" presName="accent_2" presStyleCnt="0"/>
      <dgm:spPr/>
    </dgm:pt>
    <dgm:pt modelId="{D44557F5-294C-2C4A-AE37-3DBB1CB868EC}" type="pres">
      <dgm:prSet presAssocID="{BD97B014-8DEF-5C46-A24B-7F45AD32E997}" presName="accentRepeatNode" presStyleLbl="solidFgAcc1" presStyleIdx="1" presStyleCnt="4"/>
      <dgm:spPr/>
    </dgm:pt>
    <dgm:pt modelId="{0857132D-675C-864C-9C63-AAF53A8ADCDC}" type="pres">
      <dgm:prSet presAssocID="{DCBB28E6-3D9F-1442-8B2A-7F62A209C5EB}" presName="text_3" presStyleLbl="node1" presStyleIdx="2" presStyleCnt="4">
        <dgm:presLayoutVars>
          <dgm:bulletEnabled val="1"/>
        </dgm:presLayoutVars>
      </dgm:prSet>
      <dgm:spPr/>
      <dgm:t>
        <a:bodyPr/>
        <a:lstStyle/>
        <a:p>
          <a:endParaRPr lang="zh-CN" altLang="en-US"/>
        </a:p>
      </dgm:t>
    </dgm:pt>
    <dgm:pt modelId="{E6FF03E6-9C6D-F643-BC9B-E30E40CB2F1C}" type="pres">
      <dgm:prSet presAssocID="{DCBB28E6-3D9F-1442-8B2A-7F62A209C5EB}" presName="accent_3" presStyleCnt="0"/>
      <dgm:spPr/>
    </dgm:pt>
    <dgm:pt modelId="{5ADAE9EF-DD27-3E44-AAAF-7304D37D61BB}" type="pres">
      <dgm:prSet presAssocID="{DCBB28E6-3D9F-1442-8B2A-7F62A209C5EB}" presName="accentRepeatNode" presStyleLbl="solidFgAcc1" presStyleIdx="2" presStyleCnt="4"/>
      <dgm:spPr/>
    </dgm:pt>
    <dgm:pt modelId="{F76E4F0D-6B79-E84C-A307-1EFE66D2F945}" type="pres">
      <dgm:prSet presAssocID="{F4AD02AA-DA16-F14A-B706-0A3C2DB3F411}" presName="text_4" presStyleLbl="node1" presStyleIdx="3" presStyleCnt="4">
        <dgm:presLayoutVars>
          <dgm:bulletEnabled val="1"/>
        </dgm:presLayoutVars>
      </dgm:prSet>
      <dgm:spPr/>
      <dgm:t>
        <a:bodyPr/>
        <a:lstStyle/>
        <a:p>
          <a:endParaRPr lang="zh-CN" altLang="en-US"/>
        </a:p>
      </dgm:t>
    </dgm:pt>
    <dgm:pt modelId="{D3AF04C5-ED05-D24D-AA90-D6121BD58B3B}" type="pres">
      <dgm:prSet presAssocID="{F4AD02AA-DA16-F14A-B706-0A3C2DB3F411}" presName="accent_4" presStyleCnt="0"/>
      <dgm:spPr/>
    </dgm:pt>
    <dgm:pt modelId="{1E7E87E7-AB1F-4C4C-A649-246B4A6E798A}" type="pres">
      <dgm:prSet presAssocID="{F4AD02AA-DA16-F14A-B706-0A3C2DB3F411}" presName="accentRepeatNode" presStyleLbl="solidFgAcc1" presStyleIdx="3" presStyleCnt="4">
        <dgm:style>
          <a:lnRef idx="3">
            <a:schemeClr val="lt1"/>
          </a:lnRef>
          <a:fillRef idx="1">
            <a:schemeClr val="accent6"/>
          </a:fillRef>
          <a:effectRef idx="1">
            <a:schemeClr val="accent6"/>
          </a:effectRef>
          <a:fontRef idx="minor">
            <a:schemeClr val="lt1"/>
          </a:fontRef>
        </dgm:style>
      </dgm:prSet>
      <dgm:spPr/>
    </dgm:pt>
  </dgm:ptLst>
  <dgm:cxnLst>
    <dgm:cxn modelId="{7330E337-6AC2-49BD-9DDE-9F269536405E}" type="presOf" srcId="{DCBB28E6-3D9F-1442-8B2A-7F62A209C5EB}" destId="{0857132D-675C-864C-9C63-AAF53A8ADCDC}" srcOrd="0" destOrd="0" presId="urn:microsoft.com/office/officeart/2008/layout/VerticalCurvedList"/>
    <dgm:cxn modelId="{EE831961-8891-BC40-BA2D-0B190354DDA0}" srcId="{CD4EE77C-D943-E840-A10B-EE6C096F9A42}" destId="{DCBB28E6-3D9F-1442-8B2A-7F62A209C5EB}" srcOrd="2" destOrd="0" parTransId="{6C5D8B4B-3FD8-F34C-9CB1-CBD96C1ABE47}" sibTransId="{7067DC9E-1DBB-5A43-8AF8-FBE3B8A2346E}"/>
    <dgm:cxn modelId="{2AA02D38-AD0D-4D89-8C10-2AE2B2F34194}" type="presOf" srcId="{554F0C55-7588-C64D-9608-E1AEC257E818}" destId="{D036B776-425C-FC47-AF8E-1AA1ED28D7D6}" srcOrd="0" destOrd="0" presId="urn:microsoft.com/office/officeart/2008/layout/VerticalCurvedList"/>
    <dgm:cxn modelId="{040A9159-B94D-4061-8034-60AB49FF3932}" type="presOf" srcId="{58523B29-C0EC-3945-A6A8-18573D20F969}" destId="{CD43F58E-116C-6546-A130-329B8B7805D6}" srcOrd="0" destOrd="0" presId="urn:microsoft.com/office/officeart/2008/layout/VerticalCurvedList"/>
    <dgm:cxn modelId="{28CCCF65-1206-40DD-843E-B828CA558589}" type="presOf" srcId="{BD97B014-8DEF-5C46-A24B-7F45AD32E997}" destId="{0B7F9860-2D3E-674E-AC7F-0AB2006B2052}" srcOrd="0" destOrd="0" presId="urn:microsoft.com/office/officeart/2008/layout/VerticalCurvedList"/>
    <dgm:cxn modelId="{64D94BAA-6E6B-46BC-ACDA-734CD100F658}" type="presOf" srcId="{CD4EE77C-D943-E840-A10B-EE6C096F9A42}" destId="{FC01B460-98B0-CA41-BCB9-D4DE8D37F27A}" srcOrd="0" destOrd="0" presId="urn:microsoft.com/office/officeart/2008/layout/VerticalCurvedList"/>
    <dgm:cxn modelId="{FC094D09-2E22-9746-A35C-1E7CCF08E5D3}" srcId="{CD4EE77C-D943-E840-A10B-EE6C096F9A42}" destId="{F4AD02AA-DA16-F14A-B706-0A3C2DB3F411}" srcOrd="3" destOrd="0" parTransId="{08E9AAF9-B375-A74E-A0E6-62FBB5E3176C}" sibTransId="{777C69BD-A39F-4741-82CA-922340A862AE}"/>
    <dgm:cxn modelId="{237589F2-F25C-4F17-93D8-F98E8B40B42B}" type="presOf" srcId="{F4AD02AA-DA16-F14A-B706-0A3C2DB3F411}" destId="{F76E4F0D-6B79-E84C-A307-1EFE66D2F945}" srcOrd="0" destOrd="0" presId="urn:microsoft.com/office/officeart/2008/layout/VerticalCurvedList"/>
    <dgm:cxn modelId="{F9EEB4EF-4465-9B4D-9E15-81B28C87EF08}" srcId="{CD4EE77C-D943-E840-A10B-EE6C096F9A42}" destId="{554F0C55-7588-C64D-9608-E1AEC257E818}" srcOrd="0" destOrd="0" parTransId="{EBB34544-FBC6-1D4A-8CEF-6FD9C317B3F1}" sibTransId="{58523B29-C0EC-3945-A6A8-18573D20F969}"/>
    <dgm:cxn modelId="{63AEF4A8-D17C-A347-9E25-50A525D2F765}" srcId="{CD4EE77C-D943-E840-A10B-EE6C096F9A42}" destId="{BD97B014-8DEF-5C46-A24B-7F45AD32E997}" srcOrd="1" destOrd="0" parTransId="{DF0C868B-A5C7-6E42-B3CE-1DB46DF198E3}" sibTransId="{78024BE4-FC25-514E-A0A5-0D690212FF54}"/>
    <dgm:cxn modelId="{647CD886-6358-4859-800C-602B95D14588}" type="presParOf" srcId="{FC01B460-98B0-CA41-BCB9-D4DE8D37F27A}" destId="{6DEB7C67-E599-3E45-93E4-75227E0B642A}" srcOrd="0" destOrd="0" presId="urn:microsoft.com/office/officeart/2008/layout/VerticalCurvedList"/>
    <dgm:cxn modelId="{2B8DDB8D-5731-4105-8001-1BCD63A3B931}" type="presParOf" srcId="{6DEB7C67-E599-3E45-93E4-75227E0B642A}" destId="{891F6650-ED0F-BD44-9B5D-24E06C815A5A}" srcOrd="0" destOrd="0" presId="urn:microsoft.com/office/officeart/2008/layout/VerticalCurvedList"/>
    <dgm:cxn modelId="{32B0906B-0949-41C0-AA93-6F7EAF15FFBB}" type="presParOf" srcId="{891F6650-ED0F-BD44-9B5D-24E06C815A5A}" destId="{1585E173-2F18-B542-B698-88ED2D3CFAA3}" srcOrd="0" destOrd="0" presId="urn:microsoft.com/office/officeart/2008/layout/VerticalCurvedList"/>
    <dgm:cxn modelId="{91067D74-9D04-48CA-BA6D-3978C9CD9C6C}" type="presParOf" srcId="{891F6650-ED0F-BD44-9B5D-24E06C815A5A}" destId="{CD43F58E-116C-6546-A130-329B8B7805D6}" srcOrd="1" destOrd="0" presId="urn:microsoft.com/office/officeart/2008/layout/VerticalCurvedList"/>
    <dgm:cxn modelId="{EFB1320D-5C15-4262-9E91-AC0412DD760D}" type="presParOf" srcId="{891F6650-ED0F-BD44-9B5D-24E06C815A5A}" destId="{E3F8BE66-759A-6F43-910C-D6B6FA1B2CDF}" srcOrd="2" destOrd="0" presId="urn:microsoft.com/office/officeart/2008/layout/VerticalCurvedList"/>
    <dgm:cxn modelId="{DEEE4726-6A82-4F2E-B985-B8875DF8D191}" type="presParOf" srcId="{891F6650-ED0F-BD44-9B5D-24E06C815A5A}" destId="{73BC450D-4928-CF4A-AAC0-42C449ECB922}" srcOrd="3" destOrd="0" presId="urn:microsoft.com/office/officeart/2008/layout/VerticalCurvedList"/>
    <dgm:cxn modelId="{2D8D3451-C4A8-436F-A67F-08766ACE30C2}" type="presParOf" srcId="{6DEB7C67-E599-3E45-93E4-75227E0B642A}" destId="{D036B776-425C-FC47-AF8E-1AA1ED28D7D6}" srcOrd="1" destOrd="0" presId="urn:microsoft.com/office/officeart/2008/layout/VerticalCurvedList"/>
    <dgm:cxn modelId="{B3A0CCA8-1C04-48E5-8B1C-D6492F7A4E5A}" type="presParOf" srcId="{6DEB7C67-E599-3E45-93E4-75227E0B642A}" destId="{97493D85-9ABE-574F-A701-5EA0DFE60769}" srcOrd="2" destOrd="0" presId="urn:microsoft.com/office/officeart/2008/layout/VerticalCurvedList"/>
    <dgm:cxn modelId="{6EF1B262-D110-4A33-9C01-5A256B826EA5}" type="presParOf" srcId="{97493D85-9ABE-574F-A701-5EA0DFE60769}" destId="{3A0C2AE7-28E2-8444-B4C7-010B8BAFE7A3}" srcOrd="0" destOrd="0" presId="urn:microsoft.com/office/officeart/2008/layout/VerticalCurvedList"/>
    <dgm:cxn modelId="{26915B8D-D5FD-42A9-854C-56B86E8B6C86}" type="presParOf" srcId="{6DEB7C67-E599-3E45-93E4-75227E0B642A}" destId="{0B7F9860-2D3E-674E-AC7F-0AB2006B2052}" srcOrd="3" destOrd="0" presId="urn:microsoft.com/office/officeart/2008/layout/VerticalCurvedList"/>
    <dgm:cxn modelId="{060ED47B-A982-4D9F-B1CF-CA4ABCC09176}" type="presParOf" srcId="{6DEB7C67-E599-3E45-93E4-75227E0B642A}" destId="{B6F40856-DC2A-DE41-9051-84719C57D423}" srcOrd="4" destOrd="0" presId="urn:microsoft.com/office/officeart/2008/layout/VerticalCurvedList"/>
    <dgm:cxn modelId="{8A1773D5-ABB6-4295-98AE-E208A012E382}" type="presParOf" srcId="{B6F40856-DC2A-DE41-9051-84719C57D423}" destId="{D44557F5-294C-2C4A-AE37-3DBB1CB868EC}" srcOrd="0" destOrd="0" presId="urn:microsoft.com/office/officeart/2008/layout/VerticalCurvedList"/>
    <dgm:cxn modelId="{D355D7BB-0B2C-47C2-810C-20E01A947B1E}" type="presParOf" srcId="{6DEB7C67-E599-3E45-93E4-75227E0B642A}" destId="{0857132D-675C-864C-9C63-AAF53A8ADCDC}" srcOrd="5" destOrd="0" presId="urn:microsoft.com/office/officeart/2008/layout/VerticalCurvedList"/>
    <dgm:cxn modelId="{CF6FF187-4B15-4B6A-8475-184AF3405661}" type="presParOf" srcId="{6DEB7C67-E599-3E45-93E4-75227E0B642A}" destId="{E6FF03E6-9C6D-F643-BC9B-E30E40CB2F1C}" srcOrd="6" destOrd="0" presId="urn:microsoft.com/office/officeart/2008/layout/VerticalCurvedList"/>
    <dgm:cxn modelId="{FC6DD31B-E024-462D-ADE5-04CC02011954}" type="presParOf" srcId="{E6FF03E6-9C6D-F643-BC9B-E30E40CB2F1C}" destId="{5ADAE9EF-DD27-3E44-AAAF-7304D37D61BB}" srcOrd="0" destOrd="0" presId="urn:microsoft.com/office/officeart/2008/layout/VerticalCurvedList"/>
    <dgm:cxn modelId="{1EE4061E-EE59-4B53-BB29-FF102C80C9BD}" type="presParOf" srcId="{6DEB7C67-E599-3E45-93E4-75227E0B642A}" destId="{F76E4F0D-6B79-E84C-A307-1EFE66D2F945}" srcOrd="7" destOrd="0" presId="urn:microsoft.com/office/officeart/2008/layout/VerticalCurvedList"/>
    <dgm:cxn modelId="{A919B621-C6C9-4B9D-AFA3-2A3A090104DA}" type="presParOf" srcId="{6DEB7C67-E599-3E45-93E4-75227E0B642A}" destId="{D3AF04C5-ED05-D24D-AA90-D6121BD58B3B}" srcOrd="8" destOrd="0" presId="urn:microsoft.com/office/officeart/2008/layout/VerticalCurvedList"/>
    <dgm:cxn modelId="{18C3923A-3A31-4DDC-A5E6-F1A412CBB0E0}" type="presParOf" srcId="{D3AF04C5-ED05-D24D-AA90-D6121BD58B3B}" destId="{1E7E87E7-AB1F-4C4C-A649-246B4A6E79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3F58E-116C-6546-A130-329B8B7805D6}">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36B776-425C-FC47-AF8E-1AA1ED28D7D6}">
      <dsp:nvSpPr>
        <dsp:cNvPr id="0" name=""/>
        <dsp:cNvSpPr/>
      </dsp:nvSpPr>
      <dsp:spPr>
        <a:xfrm>
          <a:off x="460128" y="312440"/>
          <a:ext cx="5580684" cy="625205"/>
        </a:xfrm>
        <a:prstGeom prst="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嵌入式系统概念</a:t>
          </a:r>
          <a:endParaRPr lang="zh-CN" altLang="en-US" sz="3100" b="1" kern="1200" dirty="0">
            <a:latin typeface="黑体"/>
            <a:ea typeface="黑体"/>
            <a:cs typeface="黑体"/>
          </a:endParaRPr>
        </a:p>
      </dsp:txBody>
      <dsp:txXfrm>
        <a:off x="460128" y="312440"/>
        <a:ext cx="5580684" cy="625205"/>
      </dsp:txXfrm>
    </dsp:sp>
    <dsp:sp modelId="{3A0C2AE7-28E2-8444-B4C7-010B8BAFE7A3}">
      <dsp:nvSpPr>
        <dsp:cNvPr id="0" name=""/>
        <dsp:cNvSpPr/>
      </dsp:nvSpPr>
      <dsp:spPr>
        <a:xfrm>
          <a:off x="69375" y="234289"/>
          <a:ext cx="781507" cy="781507"/>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 modelId="{0B7F9860-2D3E-674E-AC7F-0AB2006B2052}">
      <dsp:nvSpPr>
        <dsp:cNvPr id="0" name=""/>
        <dsp:cNvSpPr/>
      </dsp:nvSpPr>
      <dsp:spPr>
        <a:xfrm>
          <a:off x="818573" y="1250411"/>
          <a:ext cx="5222240"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嵌入式系统发展历程</a:t>
          </a:r>
          <a:endParaRPr lang="zh-CN" altLang="en-US" sz="3100" b="1" kern="1200" dirty="0">
            <a:latin typeface="黑体"/>
            <a:ea typeface="黑体"/>
            <a:cs typeface="黑体"/>
          </a:endParaRPr>
        </a:p>
      </dsp:txBody>
      <dsp:txXfrm>
        <a:off x="818573" y="1250411"/>
        <a:ext cx="5222240" cy="625205"/>
      </dsp:txXfrm>
    </dsp:sp>
    <dsp:sp modelId="{D44557F5-294C-2C4A-AE37-3DBB1CB868EC}">
      <dsp:nvSpPr>
        <dsp:cNvPr id="0" name=""/>
        <dsp:cNvSpPr/>
      </dsp:nvSpPr>
      <dsp:spPr>
        <a:xfrm>
          <a:off x="427819" y="1172260"/>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57132D-675C-864C-9C63-AAF53A8ADCDC}">
      <dsp:nvSpPr>
        <dsp:cNvPr id="0" name=""/>
        <dsp:cNvSpPr/>
      </dsp:nvSpPr>
      <dsp:spPr>
        <a:xfrm>
          <a:off x="818573" y="2188382"/>
          <a:ext cx="5222240"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嵌入式系统构成要素</a:t>
          </a:r>
          <a:endParaRPr lang="zh-CN" altLang="en-US" sz="3100" b="1" kern="1200" dirty="0">
            <a:latin typeface="黑体"/>
            <a:ea typeface="黑体"/>
            <a:cs typeface="黑体"/>
          </a:endParaRPr>
        </a:p>
      </dsp:txBody>
      <dsp:txXfrm>
        <a:off x="818573" y="2188382"/>
        <a:ext cx="5222240" cy="625205"/>
      </dsp:txXfrm>
    </dsp:sp>
    <dsp:sp modelId="{5ADAE9EF-DD27-3E44-AAAF-7304D37D61BB}">
      <dsp:nvSpPr>
        <dsp:cNvPr id="0" name=""/>
        <dsp:cNvSpPr/>
      </dsp:nvSpPr>
      <dsp:spPr>
        <a:xfrm>
          <a:off x="427819" y="2110232"/>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76E4F0D-6B79-E84C-A307-1EFE66D2F945}">
      <dsp:nvSpPr>
        <dsp:cNvPr id="0" name=""/>
        <dsp:cNvSpPr/>
      </dsp:nvSpPr>
      <dsp:spPr>
        <a:xfrm>
          <a:off x="460128" y="3126353"/>
          <a:ext cx="5580684"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嵌入式应用领域</a:t>
          </a:r>
          <a:endParaRPr lang="zh-CN" altLang="en-US" sz="3100" b="1" kern="1200" dirty="0">
            <a:latin typeface="黑体"/>
            <a:ea typeface="黑体"/>
            <a:cs typeface="黑体"/>
          </a:endParaRPr>
        </a:p>
      </dsp:txBody>
      <dsp:txXfrm>
        <a:off x="460128" y="3126353"/>
        <a:ext cx="5580684" cy="625205"/>
      </dsp:txXfrm>
    </dsp:sp>
    <dsp:sp modelId="{1E7E87E7-AB1F-4C4C-A649-246B4A6E798A}">
      <dsp:nvSpPr>
        <dsp:cNvPr id="0" name=""/>
        <dsp:cNvSpPr/>
      </dsp:nvSpPr>
      <dsp:spPr>
        <a:xfrm>
          <a:off x="69375" y="3048203"/>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3F58E-116C-6546-A130-329B8B7805D6}">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36B776-425C-FC47-AF8E-1AA1ED28D7D6}">
      <dsp:nvSpPr>
        <dsp:cNvPr id="0" name=""/>
        <dsp:cNvSpPr/>
      </dsp:nvSpPr>
      <dsp:spPr>
        <a:xfrm>
          <a:off x="460128" y="312440"/>
          <a:ext cx="5580684"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嵌入式系统概念</a:t>
          </a:r>
          <a:endParaRPr lang="zh-CN" altLang="en-US" sz="3100" b="1" kern="1200" dirty="0">
            <a:latin typeface="黑体"/>
            <a:ea typeface="黑体"/>
            <a:cs typeface="黑体"/>
          </a:endParaRPr>
        </a:p>
      </dsp:txBody>
      <dsp:txXfrm>
        <a:off x="460128" y="312440"/>
        <a:ext cx="5580684" cy="625205"/>
      </dsp:txXfrm>
    </dsp:sp>
    <dsp:sp modelId="{3A0C2AE7-28E2-8444-B4C7-010B8BAFE7A3}">
      <dsp:nvSpPr>
        <dsp:cNvPr id="0" name=""/>
        <dsp:cNvSpPr/>
      </dsp:nvSpPr>
      <dsp:spPr>
        <a:xfrm>
          <a:off x="69375" y="234289"/>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7F9860-2D3E-674E-AC7F-0AB2006B2052}">
      <dsp:nvSpPr>
        <dsp:cNvPr id="0" name=""/>
        <dsp:cNvSpPr/>
      </dsp:nvSpPr>
      <dsp:spPr>
        <a:xfrm>
          <a:off x="818573" y="1250411"/>
          <a:ext cx="5222240" cy="625205"/>
        </a:xfrm>
        <a:prstGeom prst="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嵌入式系统发展历程</a:t>
          </a:r>
          <a:endParaRPr lang="zh-CN" altLang="en-US" sz="3100" b="1" kern="1200" dirty="0">
            <a:latin typeface="黑体"/>
            <a:ea typeface="黑体"/>
            <a:cs typeface="黑体"/>
          </a:endParaRPr>
        </a:p>
      </dsp:txBody>
      <dsp:txXfrm>
        <a:off x="818573" y="1250411"/>
        <a:ext cx="5222240" cy="625205"/>
      </dsp:txXfrm>
    </dsp:sp>
    <dsp:sp modelId="{D44557F5-294C-2C4A-AE37-3DBB1CB868EC}">
      <dsp:nvSpPr>
        <dsp:cNvPr id="0" name=""/>
        <dsp:cNvSpPr/>
      </dsp:nvSpPr>
      <dsp:spPr>
        <a:xfrm>
          <a:off x="427819" y="1172260"/>
          <a:ext cx="781507" cy="781507"/>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 modelId="{0857132D-675C-864C-9C63-AAF53A8ADCDC}">
      <dsp:nvSpPr>
        <dsp:cNvPr id="0" name=""/>
        <dsp:cNvSpPr/>
      </dsp:nvSpPr>
      <dsp:spPr>
        <a:xfrm>
          <a:off x="818573" y="2188382"/>
          <a:ext cx="5222240"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嵌入式系统构成要素</a:t>
          </a:r>
          <a:endParaRPr lang="zh-CN" altLang="en-US" sz="3100" b="1" kern="1200" dirty="0">
            <a:latin typeface="黑体"/>
            <a:ea typeface="黑体"/>
            <a:cs typeface="黑体"/>
          </a:endParaRPr>
        </a:p>
      </dsp:txBody>
      <dsp:txXfrm>
        <a:off x="818573" y="2188382"/>
        <a:ext cx="5222240" cy="625205"/>
      </dsp:txXfrm>
    </dsp:sp>
    <dsp:sp modelId="{5ADAE9EF-DD27-3E44-AAAF-7304D37D61BB}">
      <dsp:nvSpPr>
        <dsp:cNvPr id="0" name=""/>
        <dsp:cNvSpPr/>
      </dsp:nvSpPr>
      <dsp:spPr>
        <a:xfrm>
          <a:off x="427819" y="2110232"/>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76E4F0D-6B79-E84C-A307-1EFE66D2F945}">
      <dsp:nvSpPr>
        <dsp:cNvPr id="0" name=""/>
        <dsp:cNvSpPr/>
      </dsp:nvSpPr>
      <dsp:spPr>
        <a:xfrm>
          <a:off x="460128" y="3126353"/>
          <a:ext cx="5580684"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嵌入式应用领域</a:t>
          </a:r>
          <a:endParaRPr lang="zh-CN" altLang="en-US" sz="3100" b="1" kern="1200" dirty="0">
            <a:latin typeface="黑体"/>
            <a:ea typeface="黑体"/>
            <a:cs typeface="黑体"/>
          </a:endParaRPr>
        </a:p>
      </dsp:txBody>
      <dsp:txXfrm>
        <a:off x="460128" y="3126353"/>
        <a:ext cx="5580684" cy="625205"/>
      </dsp:txXfrm>
    </dsp:sp>
    <dsp:sp modelId="{1E7E87E7-AB1F-4C4C-A649-246B4A6E798A}">
      <dsp:nvSpPr>
        <dsp:cNvPr id="0" name=""/>
        <dsp:cNvSpPr/>
      </dsp:nvSpPr>
      <dsp:spPr>
        <a:xfrm>
          <a:off x="69375" y="3048203"/>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3F58E-116C-6546-A130-329B8B7805D6}">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36B776-425C-FC47-AF8E-1AA1ED28D7D6}">
      <dsp:nvSpPr>
        <dsp:cNvPr id="0" name=""/>
        <dsp:cNvSpPr/>
      </dsp:nvSpPr>
      <dsp:spPr>
        <a:xfrm>
          <a:off x="460128" y="312440"/>
          <a:ext cx="5580684"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嵌入式系统概念</a:t>
          </a:r>
          <a:endParaRPr lang="zh-CN" altLang="en-US" sz="3100" b="1" kern="1200" dirty="0">
            <a:latin typeface="黑体"/>
            <a:ea typeface="黑体"/>
            <a:cs typeface="黑体"/>
          </a:endParaRPr>
        </a:p>
      </dsp:txBody>
      <dsp:txXfrm>
        <a:off x="460128" y="312440"/>
        <a:ext cx="5580684" cy="625205"/>
      </dsp:txXfrm>
    </dsp:sp>
    <dsp:sp modelId="{3A0C2AE7-28E2-8444-B4C7-010B8BAFE7A3}">
      <dsp:nvSpPr>
        <dsp:cNvPr id="0" name=""/>
        <dsp:cNvSpPr/>
      </dsp:nvSpPr>
      <dsp:spPr>
        <a:xfrm>
          <a:off x="69375" y="234289"/>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7F9860-2D3E-674E-AC7F-0AB2006B2052}">
      <dsp:nvSpPr>
        <dsp:cNvPr id="0" name=""/>
        <dsp:cNvSpPr/>
      </dsp:nvSpPr>
      <dsp:spPr>
        <a:xfrm>
          <a:off x="818573" y="1250411"/>
          <a:ext cx="5222240"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嵌入式系统发展历程</a:t>
          </a:r>
          <a:endParaRPr lang="zh-CN" altLang="en-US" sz="3100" b="1" kern="1200" dirty="0">
            <a:latin typeface="黑体"/>
            <a:ea typeface="黑体"/>
            <a:cs typeface="黑体"/>
          </a:endParaRPr>
        </a:p>
      </dsp:txBody>
      <dsp:txXfrm>
        <a:off x="818573" y="1250411"/>
        <a:ext cx="5222240" cy="625205"/>
      </dsp:txXfrm>
    </dsp:sp>
    <dsp:sp modelId="{D44557F5-294C-2C4A-AE37-3DBB1CB868EC}">
      <dsp:nvSpPr>
        <dsp:cNvPr id="0" name=""/>
        <dsp:cNvSpPr/>
      </dsp:nvSpPr>
      <dsp:spPr>
        <a:xfrm>
          <a:off x="427819" y="1172260"/>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57132D-675C-864C-9C63-AAF53A8ADCDC}">
      <dsp:nvSpPr>
        <dsp:cNvPr id="0" name=""/>
        <dsp:cNvSpPr/>
      </dsp:nvSpPr>
      <dsp:spPr>
        <a:xfrm>
          <a:off x="818573" y="2188382"/>
          <a:ext cx="5222240" cy="625205"/>
        </a:xfrm>
        <a:prstGeom prst="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嵌入式系统构成要素</a:t>
          </a:r>
          <a:endParaRPr lang="zh-CN" altLang="en-US" sz="3100" b="1" kern="1200" dirty="0">
            <a:latin typeface="黑体"/>
            <a:ea typeface="黑体"/>
            <a:cs typeface="黑体"/>
          </a:endParaRPr>
        </a:p>
      </dsp:txBody>
      <dsp:txXfrm>
        <a:off x="818573" y="2188382"/>
        <a:ext cx="5222240" cy="625205"/>
      </dsp:txXfrm>
    </dsp:sp>
    <dsp:sp modelId="{5ADAE9EF-DD27-3E44-AAAF-7304D37D61BB}">
      <dsp:nvSpPr>
        <dsp:cNvPr id="0" name=""/>
        <dsp:cNvSpPr/>
      </dsp:nvSpPr>
      <dsp:spPr>
        <a:xfrm>
          <a:off x="427819" y="2110232"/>
          <a:ext cx="781507" cy="781507"/>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 modelId="{F76E4F0D-6B79-E84C-A307-1EFE66D2F945}">
      <dsp:nvSpPr>
        <dsp:cNvPr id="0" name=""/>
        <dsp:cNvSpPr/>
      </dsp:nvSpPr>
      <dsp:spPr>
        <a:xfrm>
          <a:off x="460128" y="3126353"/>
          <a:ext cx="5580684"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嵌入式应用领域</a:t>
          </a:r>
          <a:endParaRPr lang="zh-CN" altLang="en-US" sz="3100" b="1" kern="1200" dirty="0">
            <a:latin typeface="黑体"/>
            <a:ea typeface="黑体"/>
            <a:cs typeface="黑体"/>
          </a:endParaRPr>
        </a:p>
      </dsp:txBody>
      <dsp:txXfrm>
        <a:off x="460128" y="3126353"/>
        <a:ext cx="5580684" cy="625205"/>
      </dsp:txXfrm>
    </dsp:sp>
    <dsp:sp modelId="{1E7E87E7-AB1F-4C4C-A649-246B4A6E798A}">
      <dsp:nvSpPr>
        <dsp:cNvPr id="0" name=""/>
        <dsp:cNvSpPr/>
      </dsp:nvSpPr>
      <dsp:spPr>
        <a:xfrm>
          <a:off x="69375" y="3048203"/>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3F58E-116C-6546-A130-329B8B7805D6}">
      <dsp:nvSpPr>
        <dsp:cNvPr id="0" name=""/>
        <dsp:cNvSpPr/>
      </dsp:nvSpPr>
      <dsp:spPr>
        <a:xfrm>
          <a:off x="-4594335" y="-704407"/>
          <a:ext cx="5472816" cy="5472816"/>
        </a:xfrm>
        <a:prstGeom prst="blockArc">
          <a:avLst>
            <a:gd name="adj1" fmla="val 18900000"/>
            <a:gd name="adj2" fmla="val 2700000"/>
            <a:gd name="adj3" fmla="val 39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36B776-425C-FC47-AF8E-1AA1ED28D7D6}">
      <dsp:nvSpPr>
        <dsp:cNvPr id="0" name=""/>
        <dsp:cNvSpPr/>
      </dsp:nvSpPr>
      <dsp:spPr>
        <a:xfrm>
          <a:off x="460128" y="312440"/>
          <a:ext cx="5580684"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嵌入式系统概念</a:t>
          </a:r>
          <a:endParaRPr lang="zh-CN" altLang="en-US" sz="3100" b="1" kern="1200" dirty="0">
            <a:latin typeface="黑体"/>
            <a:ea typeface="黑体"/>
            <a:cs typeface="黑体"/>
          </a:endParaRPr>
        </a:p>
      </dsp:txBody>
      <dsp:txXfrm>
        <a:off x="460128" y="312440"/>
        <a:ext cx="5580684" cy="625205"/>
      </dsp:txXfrm>
    </dsp:sp>
    <dsp:sp modelId="{3A0C2AE7-28E2-8444-B4C7-010B8BAFE7A3}">
      <dsp:nvSpPr>
        <dsp:cNvPr id="0" name=""/>
        <dsp:cNvSpPr/>
      </dsp:nvSpPr>
      <dsp:spPr>
        <a:xfrm>
          <a:off x="69375" y="234289"/>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7F9860-2D3E-674E-AC7F-0AB2006B2052}">
      <dsp:nvSpPr>
        <dsp:cNvPr id="0" name=""/>
        <dsp:cNvSpPr/>
      </dsp:nvSpPr>
      <dsp:spPr>
        <a:xfrm>
          <a:off x="818573" y="1250411"/>
          <a:ext cx="5222240"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嵌入式系统发展历程</a:t>
          </a:r>
          <a:endParaRPr lang="zh-CN" altLang="en-US" sz="3100" b="1" kern="1200" dirty="0">
            <a:latin typeface="黑体"/>
            <a:ea typeface="黑体"/>
            <a:cs typeface="黑体"/>
          </a:endParaRPr>
        </a:p>
      </dsp:txBody>
      <dsp:txXfrm>
        <a:off x="818573" y="1250411"/>
        <a:ext cx="5222240" cy="625205"/>
      </dsp:txXfrm>
    </dsp:sp>
    <dsp:sp modelId="{D44557F5-294C-2C4A-AE37-3DBB1CB868EC}">
      <dsp:nvSpPr>
        <dsp:cNvPr id="0" name=""/>
        <dsp:cNvSpPr/>
      </dsp:nvSpPr>
      <dsp:spPr>
        <a:xfrm>
          <a:off x="427819" y="1172260"/>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57132D-675C-864C-9C63-AAF53A8ADCDC}">
      <dsp:nvSpPr>
        <dsp:cNvPr id="0" name=""/>
        <dsp:cNvSpPr/>
      </dsp:nvSpPr>
      <dsp:spPr>
        <a:xfrm>
          <a:off x="818573" y="2188382"/>
          <a:ext cx="5222240" cy="625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嵌入式系统构成要素</a:t>
          </a:r>
          <a:endParaRPr lang="zh-CN" altLang="en-US" sz="3100" b="1" kern="1200" dirty="0">
            <a:latin typeface="黑体"/>
            <a:ea typeface="黑体"/>
            <a:cs typeface="黑体"/>
          </a:endParaRPr>
        </a:p>
      </dsp:txBody>
      <dsp:txXfrm>
        <a:off x="818573" y="2188382"/>
        <a:ext cx="5222240" cy="625205"/>
      </dsp:txXfrm>
    </dsp:sp>
    <dsp:sp modelId="{5ADAE9EF-DD27-3E44-AAAF-7304D37D61BB}">
      <dsp:nvSpPr>
        <dsp:cNvPr id="0" name=""/>
        <dsp:cNvSpPr/>
      </dsp:nvSpPr>
      <dsp:spPr>
        <a:xfrm>
          <a:off x="427819" y="2110232"/>
          <a:ext cx="781507" cy="7815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76E4F0D-6B79-E84C-A307-1EFE66D2F945}">
      <dsp:nvSpPr>
        <dsp:cNvPr id="0" name=""/>
        <dsp:cNvSpPr/>
      </dsp:nvSpPr>
      <dsp:spPr>
        <a:xfrm>
          <a:off x="460128" y="3126353"/>
          <a:ext cx="5580684" cy="625205"/>
        </a:xfrm>
        <a:prstGeom prst="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496257" tIns="78740" rIns="78740" bIns="78740" numCol="1" spcCol="1270" anchor="ctr" anchorCtr="0">
          <a:noAutofit/>
        </a:bodyPr>
        <a:lstStyle/>
        <a:p>
          <a:pPr lvl="0" algn="l" defTabSz="1377950">
            <a:lnSpc>
              <a:spcPct val="90000"/>
            </a:lnSpc>
            <a:spcBef>
              <a:spcPct val="0"/>
            </a:spcBef>
            <a:spcAft>
              <a:spcPct val="35000"/>
            </a:spcAft>
          </a:pPr>
          <a:r>
            <a:rPr lang="zh-CN" altLang="en-US" sz="3100" b="1" kern="1200" dirty="0" smtClean="0">
              <a:latin typeface="黑体"/>
              <a:ea typeface="黑体"/>
              <a:cs typeface="黑体"/>
            </a:rPr>
            <a:t>嵌入式应用领域</a:t>
          </a:r>
          <a:endParaRPr lang="zh-CN" altLang="en-US" sz="3100" b="1" kern="1200" dirty="0">
            <a:latin typeface="黑体"/>
            <a:ea typeface="黑体"/>
            <a:cs typeface="黑体"/>
          </a:endParaRPr>
        </a:p>
      </dsp:txBody>
      <dsp:txXfrm>
        <a:off x="460128" y="3126353"/>
        <a:ext cx="5580684" cy="625205"/>
      </dsp:txXfrm>
    </dsp:sp>
    <dsp:sp modelId="{1E7E87E7-AB1F-4C4C-A649-246B4A6E798A}">
      <dsp:nvSpPr>
        <dsp:cNvPr id="0" name=""/>
        <dsp:cNvSpPr/>
      </dsp:nvSpPr>
      <dsp:spPr>
        <a:xfrm>
          <a:off x="69375" y="3048203"/>
          <a:ext cx="781507" cy="781507"/>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4.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smtClean="0">
                <a:latin typeface="+mn-lt"/>
                <a:ea typeface="+mn-ea"/>
              </a:defRPr>
            </a:lvl1pPr>
          </a:lstStyle>
          <a:p>
            <a:pPr>
              <a:defRPr/>
            </a:pPr>
            <a:fld id="{B9774FE7-030F-4ABA-AA02-30295479FC8D}" type="datetimeFigureOut">
              <a:rPr lang="zh-CN" altLang="en-US"/>
              <a:pPr>
                <a:defRPr/>
              </a:pPr>
              <a:t>2025/2/2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smtClean="0">
                <a:latin typeface="+mn-lt"/>
                <a:ea typeface="+mn-ea"/>
              </a:defRPr>
            </a:lvl1pPr>
          </a:lstStyle>
          <a:p>
            <a:pPr>
              <a:defRPr/>
            </a:pPr>
            <a:fld id="{7377AA82-38A7-42E3-B654-00026A007868}" type="slidenum">
              <a:rPr lang="zh-CN" altLang="en-US"/>
              <a:pPr>
                <a:defRPr/>
              </a:pPr>
              <a:t>‹#›</a:t>
            </a:fld>
            <a:endParaRPr lang="zh-CN" altLang="en-US"/>
          </a:p>
        </p:txBody>
      </p:sp>
    </p:spTree>
    <p:extLst>
      <p:ext uri="{BB962C8B-B14F-4D97-AF65-F5344CB8AC3E}">
        <p14:creationId xmlns:p14="http://schemas.microsoft.com/office/powerpoint/2010/main" val="1890851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smtClean="0">
                <a:latin typeface="+mn-lt"/>
                <a:ea typeface="+mn-ea"/>
              </a:defRPr>
            </a:lvl1pPr>
          </a:lstStyle>
          <a:p>
            <a:pPr>
              <a:defRPr/>
            </a:pPr>
            <a:fld id="{AD934F15-99B8-4953-8C24-17CC3F73F936}" type="datetimeFigureOut">
              <a:rPr lang="zh-CN" altLang="en-US"/>
              <a:pPr>
                <a:defRPr/>
              </a:pPr>
              <a:t>2025/2/2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smtClean="0">
                <a:latin typeface="+mn-lt"/>
                <a:ea typeface="+mn-ea"/>
              </a:defRPr>
            </a:lvl1pPr>
          </a:lstStyle>
          <a:p>
            <a:pPr>
              <a:defRPr/>
            </a:pPr>
            <a:fld id="{D8CFB162-F3B0-44C8-86B0-D750A25C9679}" type="slidenum">
              <a:rPr lang="zh-CN" altLang="en-US"/>
              <a:pPr>
                <a:defRPr/>
              </a:pPr>
              <a:t>‹#›</a:t>
            </a:fld>
            <a:endParaRPr lang="zh-CN" altLang="en-US"/>
          </a:p>
        </p:txBody>
      </p:sp>
    </p:spTree>
    <p:extLst>
      <p:ext uri="{BB962C8B-B14F-4D97-AF65-F5344CB8AC3E}">
        <p14:creationId xmlns:p14="http://schemas.microsoft.com/office/powerpoint/2010/main" val="3292262377"/>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p:spPr>
      </p:sp>
      <p:sp>
        <p:nvSpPr>
          <p:cNvPr id="8806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880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C142C4E-8234-4806-8C05-F3EDD372222F}" type="slidenum">
              <a:rPr kumimoji="0" lang="zh-CN" altLang="en-US"/>
              <a:pPr fontAlgn="base">
                <a:spcBef>
                  <a:spcPct val="0"/>
                </a:spcBef>
                <a:spcAft>
                  <a:spcPct val="0"/>
                </a:spcAft>
              </a:pPr>
              <a:t>27</a:t>
            </a:fld>
            <a:endParaRPr kumimoji="0"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B9C62D7-86AC-4D52-91CF-90B968B84AC9}" type="slidenum">
              <a:rPr kumimoji="0" lang="en-US" altLang="zh-CN"/>
              <a:pPr fontAlgn="base">
                <a:spcBef>
                  <a:spcPct val="0"/>
                </a:spcBef>
                <a:spcAft>
                  <a:spcPct val="0"/>
                </a:spcAft>
              </a:pPr>
              <a:t>44</a:t>
            </a:fld>
            <a:endParaRPr kumimoji="0" lang="en-US" altLang="zh-CN"/>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4AC4782-77B0-4DFA-B482-F46EB66D4432}" type="slidenum">
              <a:rPr kumimoji="0" lang="en-US" altLang="zh-CN"/>
              <a:pPr fontAlgn="base">
                <a:spcBef>
                  <a:spcPct val="0"/>
                </a:spcBef>
                <a:spcAft>
                  <a:spcPct val="0"/>
                </a:spcAft>
              </a:pPr>
              <a:t>45</a:t>
            </a:fld>
            <a:endParaRPr kumimoji="0" lang="en-US" altLang="zh-CN"/>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DC2B3B-9195-48A7-9F59-7271E57D3E1B}" type="slidenum">
              <a:rPr kumimoji="0" lang="en-US" altLang="zh-CN"/>
              <a:pPr fontAlgn="base">
                <a:spcBef>
                  <a:spcPct val="0"/>
                </a:spcBef>
                <a:spcAft>
                  <a:spcPct val="0"/>
                </a:spcAft>
              </a:pPr>
              <a:t>46</a:t>
            </a:fld>
            <a:endParaRPr kumimoji="0" lang="en-US" altLang="zh-CN"/>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C457158-56FE-4705-97F9-9C9811C9174E}" type="slidenum">
              <a:rPr kumimoji="0" lang="en-US" altLang="zh-CN"/>
              <a:pPr fontAlgn="base">
                <a:spcBef>
                  <a:spcPct val="0"/>
                </a:spcBef>
                <a:spcAft>
                  <a:spcPct val="0"/>
                </a:spcAft>
              </a:pPr>
              <a:t>47</a:t>
            </a:fld>
            <a:endParaRPr kumimoji="0" lang="en-US" altLang="zh-CN"/>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0292C7-6782-47D7-AA74-1194D513B314}" type="slidenum">
              <a:rPr kumimoji="0" lang="en-US" altLang="zh-CN"/>
              <a:pPr fontAlgn="base">
                <a:spcBef>
                  <a:spcPct val="0"/>
                </a:spcBef>
                <a:spcAft>
                  <a:spcPct val="0"/>
                </a:spcAft>
              </a:pPr>
              <a:t>48</a:t>
            </a:fld>
            <a:endParaRPr kumimoji="0" lang="en-US" altLang="zh-CN"/>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FF912E-C8D6-45D5-987D-89D86B345E5F}" type="slidenum">
              <a:rPr kumimoji="0" lang="en-US" altLang="zh-CN"/>
              <a:pPr fontAlgn="base">
                <a:spcBef>
                  <a:spcPct val="0"/>
                </a:spcBef>
                <a:spcAft>
                  <a:spcPct val="0"/>
                </a:spcAft>
              </a:pPr>
              <a:t>49</a:t>
            </a:fld>
            <a:endParaRPr kumimoji="0" lang="en-US" altLang="zh-CN"/>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0C74B6-B1DD-4F55-82A1-B59862036974}" type="slidenum">
              <a:rPr kumimoji="0" lang="en-US" altLang="zh-CN"/>
              <a:pPr fontAlgn="base">
                <a:spcBef>
                  <a:spcPct val="0"/>
                </a:spcBef>
                <a:spcAft>
                  <a:spcPct val="0"/>
                </a:spcAft>
              </a:pPr>
              <a:t>50</a:t>
            </a:fld>
            <a:endParaRPr kumimoji="0" lang="en-US" altLang="zh-CN"/>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79C01F3-B5DE-43FD-B64A-60E0166AF5FB}" type="slidenum">
              <a:rPr kumimoji="0" lang="en-US" altLang="zh-CN"/>
              <a:pPr fontAlgn="base">
                <a:spcBef>
                  <a:spcPct val="0"/>
                </a:spcBef>
                <a:spcAft>
                  <a:spcPct val="0"/>
                </a:spcAft>
              </a:pPr>
              <a:t>51</a:t>
            </a:fld>
            <a:endParaRPr kumimoji="0" lang="en-US" altLang="zh-CN"/>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419734-D765-4119-B34E-499197B36F55}" type="slidenum">
              <a:rPr kumimoji="0" lang="en-US" altLang="zh-CN"/>
              <a:pPr fontAlgn="base">
                <a:spcBef>
                  <a:spcPct val="0"/>
                </a:spcBef>
                <a:spcAft>
                  <a:spcPct val="0"/>
                </a:spcAft>
              </a:pPr>
              <a:t>52</a:t>
            </a:fld>
            <a:endParaRPr kumimoji="0" lang="en-US" altLang="zh-CN"/>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882D63-2F7C-43E2-86E5-383188F7E935}" type="slidenum">
              <a:rPr kumimoji="0" lang="en-US" altLang="zh-CN"/>
              <a:pPr fontAlgn="base">
                <a:spcBef>
                  <a:spcPct val="0"/>
                </a:spcBef>
                <a:spcAft>
                  <a:spcPct val="0"/>
                </a:spcAft>
              </a:pPr>
              <a:t>53</a:t>
            </a:fld>
            <a:endParaRPr kumimoji="0" lang="en-US" altLang="zh-CN"/>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5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89092"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F5158E5-F12D-41AA-9475-7D32DBF2B7C0}" type="slidenum">
              <a:rPr lang="zh-CN" altLang="en-US"/>
              <a:pPr fontAlgn="base">
                <a:spcBef>
                  <a:spcPct val="0"/>
                </a:spcBef>
                <a:spcAft>
                  <a:spcPct val="0"/>
                </a:spcAft>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p:spPr>
      </p:sp>
      <p:sp>
        <p:nvSpPr>
          <p:cNvPr id="9011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kumimoji="1" lang="zh-CN" altLang="en-US" smtClean="0"/>
          </a:p>
        </p:txBody>
      </p:sp>
      <p:sp>
        <p:nvSpPr>
          <p:cNvPr id="90116" name="幻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7F06A9-737C-461E-8350-E95250A9AE23}" type="slidenum">
              <a:rPr lang="zh-CN" altLang="en-US"/>
              <a:pPr fontAlgn="base">
                <a:spcBef>
                  <a:spcPct val="0"/>
                </a:spcBef>
                <a:spcAft>
                  <a:spcPct val="0"/>
                </a:spcAft>
              </a:pPr>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A1CAA1-775E-48FF-A49D-8DA71E5E2DBF}" type="slidenum">
              <a:rPr kumimoji="0" lang="en-US" altLang="zh-CN"/>
              <a:pPr fontAlgn="base">
                <a:spcBef>
                  <a:spcPct val="0"/>
                </a:spcBef>
                <a:spcAft>
                  <a:spcPct val="0"/>
                </a:spcAft>
              </a:pPr>
              <a:t>36</a:t>
            </a:fld>
            <a:endParaRPr kumimoji="0" lang="en-US" altLang="zh-CN"/>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8D9EA9-A4CF-4ABE-A6E8-8D07ED4908EE}" type="slidenum">
              <a:rPr kumimoji="0" lang="en-US" altLang="zh-CN"/>
              <a:pPr fontAlgn="base">
                <a:spcBef>
                  <a:spcPct val="0"/>
                </a:spcBef>
                <a:spcAft>
                  <a:spcPct val="0"/>
                </a:spcAft>
              </a:pPr>
              <a:t>37</a:t>
            </a:fld>
            <a:endParaRPr kumimoji="0" lang="en-US" altLang="zh-CN"/>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DF5856-DDE3-47F3-BF37-6C5CC490CB20}" type="slidenum">
              <a:rPr kumimoji="0" lang="en-US" altLang="zh-CN"/>
              <a:pPr fontAlgn="base">
                <a:spcBef>
                  <a:spcPct val="0"/>
                </a:spcBef>
                <a:spcAft>
                  <a:spcPct val="0"/>
                </a:spcAft>
              </a:pPr>
              <a:t>38</a:t>
            </a:fld>
            <a:endParaRPr kumimoji="0" lang="en-US" altLang="zh-CN"/>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BA156EB-6CF1-41C8-9BE4-7722EBCB6FC9}" type="slidenum">
              <a:rPr kumimoji="0" lang="en-US" altLang="zh-CN"/>
              <a:pPr fontAlgn="base">
                <a:spcBef>
                  <a:spcPct val="0"/>
                </a:spcBef>
                <a:spcAft>
                  <a:spcPct val="0"/>
                </a:spcAft>
              </a:pPr>
              <a:t>41</a:t>
            </a:fld>
            <a:endParaRPr kumimoji="0" lang="en-US" altLang="zh-CN"/>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C553CA0-6807-488F-A675-C83D5DAE4C8A}" type="slidenum">
              <a:rPr kumimoji="0" lang="en-US" altLang="zh-CN"/>
              <a:pPr fontAlgn="base">
                <a:spcBef>
                  <a:spcPct val="0"/>
                </a:spcBef>
                <a:spcAft>
                  <a:spcPct val="0"/>
                </a:spcAft>
              </a:pPr>
              <a:t>42</a:t>
            </a:fld>
            <a:endParaRPr kumimoji="0" lang="en-US" altLang="zh-CN"/>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EC1624-C63B-4100-982D-156898139759}" type="slidenum">
              <a:rPr kumimoji="0" lang="en-US" altLang="zh-CN"/>
              <a:pPr fontAlgn="base">
                <a:spcBef>
                  <a:spcPct val="0"/>
                </a:spcBef>
                <a:spcAft>
                  <a:spcPct val="0"/>
                </a:spcAft>
              </a:pPr>
              <a:t>43</a:t>
            </a:fld>
            <a:endParaRPr kumimoji="0" lang="en-US" altLang="zh-CN"/>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62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954360"/>
          </a:xfrm>
        </p:spPr>
        <p:txBody>
          <a:bodyPr>
            <a:normAutofit/>
          </a:bodyPr>
          <a:lstStyle>
            <a:lvl1pPr algn="l">
              <a:defRPr sz="4000" b="1">
                <a:solidFill>
                  <a:schemeClr val="accent5">
                    <a:lumMod val="75000"/>
                  </a:schemeClr>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340768"/>
            <a:ext cx="8229600" cy="4824536"/>
          </a:xfrm>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6748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l="-25000" r="-25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700" r:id="rId1"/>
    <p:sldLayoutId id="2147483688" r:id="rId2"/>
    <p:sldLayoutId id="2147483701" r:id="rId3"/>
  </p:sldLayoutIdLst>
  <p:timing>
    <p:tnLst>
      <p:par>
        <p:cTn id="1" dur="indefinite" restart="never" nodeType="tmRoot"/>
      </p:par>
    </p:tnLst>
  </p:timing>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oleObject" Target="../embeddings/oleObject6.bin"/><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hyperlink" Target="http://www.toshibadirect.com/td/b2c/pdet.to?seg=HHO&amp;poid=362704" TargetMode="External"/><Relationship Id="rId7"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hyperlink" Target="http://eshop.macsales.com/shop/ModBook" TargetMode="External"/><Relationship Id="rId10" Type="http://schemas.openxmlformats.org/officeDocument/2006/relationships/image" Target="../media/image30.jpeg"/><Relationship Id="rId4" Type="http://schemas.openxmlformats.org/officeDocument/2006/relationships/image" Target="../media/image25.jpeg"/><Relationship Id="rId9" Type="http://schemas.openxmlformats.org/officeDocument/2006/relationships/image" Target="../media/image29.jpeg"/></Relationships>
</file>

<file path=ppt/slides/_rels/slide3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event.adtecsys.com/repo2006/cptex_taipei/index35.html" TargetMode="External"/><Relationship Id="rId7"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www.prnewswire.com/cgi-bin/stories.pl?ACCT=104&amp;STORY=/www/story/02-05-2007/0004520104&amp;EDATE=" TargetMode="External"/><Relationship Id="rId5" Type="http://schemas.openxmlformats.org/officeDocument/2006/relationships/image" Target="../media/image33.jpeg"/><Relationship Id="rId10" Type="http://schemas.openxmlformats.org/officeDocument/2006/relationships/image" Target="../media/image37.jpeg"/><Relationship Id="rId4" Type="http://schemas.openxmlformats.org/officeDocument/2006/relationships/image" Target="../media/image32.jpeg"/><Relationship Id="rId9" Type="http://schemas.openxmlformats.org/officeDocument/2006/relationships/image" Target="../media/image36.jpeg"/></Relationships>
</file>

<file path=ppt/slides/_rels/slide38.xml.rels><?xml version="1.0" encoding="UTF-8" standalone="yes"?>
<Relationships xmlns="http://schemas.openxmlformats.org/package/2006/relationships"><Relationship Id="rId8" Type="http://schemas.openxmlformats.org/officeDocument/2006/relationships/hyperlink" Target="http://psp-news.dcemu.co.uk/map-this-version-0-461s-beta-with-support-for-psp-290-gps-accessory-49838.html" TargetMode="External"/><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www.asus.com/news_show.aspx?id=5507" TargetMode="External"/><Relationship Id="rId11" Type="http://schemas.openxmlformats.org/officeDocument/2006/relationships/image" Target="../media/image43.jpeg"/><Relationship Id="rId5" Type="http://schemas.openxmlformats.org/officeDocument/2006/relationships/image" Target="../media/image40.jpeg"/><Relationship Id="rId10" Type="http://schemas.openxmlformats.org/officeDocument/2006/relationships/hyperlink" Target="http://www.nokia.com/A4136001?newsid=1104217" TargetMode="External"/><Relationship Id="rId4" Type="http://schemas.openxmlformats.org/officeDocument/2006/relationships/image" Target="../media/image39.jpeg"/><Relationship Id="rId9" Type="http://schemas.openxmlformats.org/officeDocument/2006/relationships/image" Target="../media/image42.jpeg"/></Relationships>
</file>

<file path=ppt/slides/_rels/slide39.xml.rels><?xml version="1.0" encoding="UTF-8" standalone="yes"?>
<Relationships xmlns="http://schemas.openxmlformats.org/package/2006/relationships"><Relationship Id="rId8" Type="http://schemas.openxmlformats.org/officeDocument/2006/relationships/hyperlink" Target="http://www.nokia.com/A4136001?newsid=1104226" TargetMode="External"/><Relationship Id="rId3" Type="http://schemas.openxmlformats.org/officeDocument/2006/relationships/image" Target="../media/image45.jpeg"/><Relationship Id="rId7" Type="http://schemas.openxmlformats.org/officeDocument/2006/relationships/image" Target="../media/image47.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hyperlink" Target="http://flickr.com/photos/twodotone/219002033/in/set-72157594242767419/" TargetMode="External"/><Relationship Id="rId5" Type="http://schemas.openxmlformats.org/officeDocument/2006/relationships/image" Target="../media/image46.jpeg"/><Relationship Id="rId10" Type="http://schemas.openxmlformats.org/officeDocument/2006/relationships/image" Target="../media/image49.jpeg"/><Relationship Id="rId4" Type="http://schemas.openxmlformats.org/officeDocument/2006/relationships/hyperlink" Target="http://www.nokia.com/A4136001?newsid=1104232" TargetMode="External"/><Relationship Id="rId9"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1.jpeg"/><Relationship Id="rId7" Type="http://schemas.openxmlformats.org/officeDocument/2006/relationships/image" Target="../media/image53.jpeg"/><Relationship Id="rId2" Type="http://schemas.openxmlformats.org/officeDocument/2006/relationships/image" Target="../media/image50.jpeg"/><Relationship Id="rId1" Type="http://schemas.openxmlformats.org/officeDocument/2006/relationships/slideLayout" Target="../slideLayouts/slideLayout3.xml"/><Relationship Id="rId6" Type="http://schemas.openxmlformats.org/officeDocument/2006/relationships/hyperlink" Target="http://philippgilgen.ch/pofo_bonus_06.html" TargetMode="External"/><Relationship Id="rId5" Type="http://schemas.openxmlformats.org/officeDocument/2006/relationships/image" Target="../media/image52.jpeg"/><Relationship Id="rId4" Type="http://schemas.openxmlformats.org/officeDocument/2006/relationships/hyperlink" Target="http://www.amazon.co.jp/%E3%83%90%E3%83%B3%E3%83%97%E3%83%AC%E3%82%B9%E3%83%88-%E8%B5%B7%E5%BA%8A%E8%A3%85%E7%BD%AE-DANGERBOMB-CLOCK/dp/B000LPRZTS" TargetMode="External"/><Relationship Id="rId9" Type="http://schemas.openxmlformats.org/officeDocument/2006/relationships/image" Target="../media/image55.jpeg"/></Relationships>
</file>

<file path=ppt/slides/_rels/slide4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http://www.i4u.com/article7803.html" TargetMode="External"/><Relationship Id="rId7" Type="http://schemas.openxmlformats.org/officeDocument/2006/relationships/image" Target="../media/image59.jpeg"/><Relationship Id="rId12"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8.jpeg"/><Relationship Id="rId11" Type="http://schemas.openxmlformats.org/officeDocument/2006/relationships/hyperlink" Target="http://cn.engadget.com/category/portablevideo/SOV42725" TargetMode="External"/><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6.jpeg"/><Relationship Id="rId5" Type="http://schemas.openxmlformats.org/officeDocument/2006/relationships/hyperlink" Target="http://www.engadget.com/2007/02/08/genius-introduces-the-g-note-7100-digital-pad/" TargetMode="Externa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4.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79.jpeg"/><Relationship Id="rId3" Type="http://schemas.openxmlformats.org/officeDocument/2006/relationships/image" Target="../media/image73.jpeg"/><Relationship Id="rId7" Type="http://schemas.openxmlformats.org/officeDocument/2006/relationships/hyperlink" Target="http://www.goldenshop.com.hk/AI-trad/wii/boxinglove.htm" TargetMode="External"/><Relationship Id="rId12" Type="http://schemas.openxmlformats.org/officeDocument/2006/relationships/hyperlink" Target="http://www.joystiq.com/2007/01/22/tretton-ps3-will-be-difficult-to-cost-reduc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5.jpeg"/><Relationship Id="rId11" Type="http://schemas.openxmlformats.org/officeDocument/2006/relationships/image" Target="../media/image78.jpeg"/><Relationship Id="rId5" Type="http://schemas.openxmlformats.org/officeDocument/2006/relationships/hyperlink" Target="http://www.mcvuk.com/Nintendo-cuts-GameCube-support" TargetMode="External"/><Relationship Id="rId15" Type="http://schemas.openxmlformats.org/officeDocument/2006/relationships/image" Target="../media/image80.jpeg"/><Relationship Id="rId10" Type="http://schemas.openxmlformats.org/officeDocument/2006/relationships/hyperlink" Target="http://www.google.com/translate?u=http://blog.livedoor.jp/fumi23okmr/&amp;langpair=ja|en&amp;hl=en&amp;ie=UTF8" TargetMode="External"/><Relationship Id="rId4" Type="http://schemas.openxmlformats.org/officeDocument/2006/relationships/image" Target="../media/image74.jpeg"/><Relationship Id="rId9" Type="http://schemas.openxmlformats.org/officeDocument/2006/relationships/image" Target="../media/image77.jpeg"/><Relationship Id="rId14" Type="http://schemas.openxmlformats.org/officeDocument/2006/relationships/hyperlink" Target="http://images.google.cn/imgres?imgurl=http://www.gizmodo.com/assets/resources/2006/09/nintendo-wii.jpg&amp;imgrefurl=http://www.gizmodo.com/gadgets/wii/&amp;h=375&amp;w=500&amp;sz=18&amp;hl=zh-CN&amp;start=22&amp;tbnid=1HO4rs0OR8PlEM:&amp;tbnh=98&amp;tbnw=130&amp;prev=/images?q=WII&amp;start=20&amp;ndsp=20&amp;svnum=10&amp;complete=1&amp;hl=zh-CN&amp;lr=lang_zh-CN&amp;newwindow=1&amp;sa=N"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hyperlink" Target="http://news.sel.sony.com/en/press_room/consumer/digital_imaging/camcorders/HDD/release/27544.html" TargetMode="External"/><Relationship Id="rId7"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www.letsgodigital.org/en/12998/fujifilm_finepix_s5700/" TargetMode="External"/><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8.wmf"/><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47.xml.rels><?xml version="1.0" encoding="UTF-8" standalone="yes"?>
<Relationships xmlns="http://schemas.openxmlformats.org/package/2006/relationships"><Relationship Id="rId8" Type="http://schemas.openxmlformats.org/officeDocument/2006/relationships/hyperlink" Target="http://www.apple.com/pr/library/2007/02/21iphone.html" TargetMode="External"/><Relationship Id="rId3" Type="http://schemas.openxmlformats.org/officeDocument/2006/relationships/image" Target="../media/image93.jpeg"/><Relationship Id="rId7" Type="http://schemas.openxmlformats.org/officeDocument/2006/relationships/image" Target="../media/image96.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hyperlink" Target="http://www.pguerra.it/index_en.html" TargetMode="External"/><Relationship Id="rId9" Type="http://schemas.openxmlformats.org/officeDocument/2006/relationships/image" Target="../media/image97.jpeg"/></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49.xml.rels><?xml version="1.0" encoding="UTF-8" standalone="yes"?>
<Relationships xmlns="http://schemas.openxmlformats.org/package/2006/relationships"><Relationship Id="rId3" Type="http://schemas.openxmlformats.org/officeDocument/2006/relationships/hyperlink" Target="http://translate.google.com/translate?u=http://buffalo.jp/&amp;langpair=ja|en&amp;hl=en&amp;ie=UTF-8&amp;oe=UTF-8&amp;prev=/language_tool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png"/><Relationship Id="rId7" Type="http://schemas.openxmlformats.org/officeDocument/2006/relationships/image" Target="../media/image110.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jpeg"/><Relationship Id="rId5" Type="http://schemas.openxmlformats.org/officeDocument/2006/relationships/image" Target="../media/image108.jpeg"/><Relationship Id="rId10" Type="http://schemas.openxmlformats.org/officeDocument/2006/relationships/image" Target="../media/image113.jpeg"/><Relationship Id="rId4" Type="http://schemas.openxmlformats.org/officeDocument/2006/relationships/image" Target="../media/image107.png"/><Relationship Id="rId9" Type="http://schemas.openxmlformats.org/officeDocument/2006/relationships/image" Target="../media/image112.jpeg"/></Relationships>
</file>

<file path=ppt/slides/_rels/slide51.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hyperlink" Target="http://tech.sina.com.cn/d/2006-11-14/09311235763.shtml" TargetMode="External"/><Relationship Id="rId7" Type="http://schemas.openxmlformats.org/officeDocument/2006/relationships/hyperlink" Target="http://robotgossip.blogspot.com/2007/02/unmanned-helicopter-for-everest.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16.jpeg"/><Relationship Id="rId11" Type="http://schemas.openxmlformats.org/officeDocument/2006/relationships/image" Target="../media/image119.png"/><Relationship Id="rId5" Type="http://schemas.openxmlformats.org/officeDocument/2006/relationships/hyperlink" Target="http://www.gadgetuniverse.com/product_detail.asp?roi=echo3-1073273532-1166105&amp;SRC=EM070203&amp;rsource=EMAIL&amp;keywd=EM070203&amp;SKU=TV+322+W" TargetMode="External"/><Relationship Id="rId10" Type="http://schemas.openxmlformats.org/officeDocument/2006/relationships/image" Target="../media/image118.jpeg"/><Relationship Id="rId4" Type="http://schemas.openxmlformats.org/officeDocument/2006/relationships/image" Target="../media/image115.jpeg"/><Relationship Id="rId9" Type="http://schemas.openxmlformats.org/officeDocument/2006/relationships/hyperlink" Target="http://www.sfgate.com/cgi-bin/blogs/sfgate/indexn/detail?blogid=5&amp;entry_id=1285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1.jpe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27.png"/><Relationship Id="rId5" Type="http://schemas.openxmlformats.org/officeDocument/2006/relationships/oleObject" Target="../embeddings/oleObject13.bin"/><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26.png"/><Relationship Id="rId4" Type="http://schemas.openxmlformats.org/officeDocument/2006/relationships/oleObject" Target="../embeddings/oleObject15.bin"/></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6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33.jpe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137.jpeg"/><Relationship Id="rId5" Type="http://schemas.openxmlformats.org/officeDocument/2006/relationships/image" Target="../media/image136.png"/><Relationship Id="rId4" Type="http://schemas.openxmlformats.org/officeDocument/2006/relationships/image" Target="../media/image13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oleObject" Target="../embeddings/oleObject3.bin"/><Relationship Id="rId4" Type="http://schemas.openxmlformats.org/officeDocument/2006/relationships/image" Target="../media/image6.png"/><Relationship Id="rId9" Type="http://schemas.openxmlformats.org/officeDocument/2006/relationships/image" Target="../media/image4.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1857364"/>
            <a:ext cx="8134350" cy="1727200"/>
          </a:xfrm>
        </p:spPr>
        <p:txBody>
          <a:bodyPr rtlCol="0"/>
          <a:lstStyle/>
          <a:p>
            <a:pPr fontAlgn="auto">
              <a:spcAft>
                <a:spcPts val="0"/>
              </a:spcAft>
              <a:defRPr/>
            </a:pPr>
            <a:r>
              <a:rPr lang="zh-CN" altLang="en-US" b="1" dirty="0" smtClean="0">
                <a:solidFill>
                  <a:srgbClr val="0070C0"/>
                </a:solidFill>
                <a:effectLst/>
                <a:latin typeface="黑体"/>
                <a:ea typeface="黑体"/>
                <a:cs typeface="黑体"/>
              </a:rPr>
              <a:t>嵌入式系统</a:t>
            </a:r>
            <a:endParaRPr lang="zh-CN" altLang="en-US" dirty="0">
              <a:solidFill>
                <a:srgbClr val="0070C0"/>
              </a:solidFill>
              <a:effectLst/>
              <a:latin typeface="黑体"/>
              <a:ea typeface="黑体"/>
              <a:cs typeface="黑体"/>
            </a:endParaRPr>
          </a:p>
        </p:txBody>
      </p:sp>
      <p:sp>
        <p:nvSpPr>
          <p:cNvPr id="5" name="副标题 4"/>
          <p:cNvSpPr>
            <a:spLocks noGrp="1"/>
          </p:cNvSpPr>
          <p:nvPr>
            <p:ph type="subTitle" idx="1"/>
          </p:nvPr>
        </p:nvSpPr>
        <p:spPr/>
        <p:txBody>
          <a:bodyPr/>
          <a:lstStyle/>
          <a:p>
            <a:r>
              <a:rPr lang="zh-CN" altLang="en-US" dirty="0" smtClean="0"/>
              <a:t>理学院</a:t>
            </a:r>
            <a:endParaRPr lang="en-US" altLang="zh-CN" dirty="0" smtClean="0"/>
          </a:p>
          <a:p>
            <a:r>
              <a:rPr lang="zh-CN" altLang="en-US" dirty="0" smtClean="0"/>
              <a:t>崔贤岱</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(4/7)</a:t>
            </a:r>
          </a:p>
        </p:txBody>
      </p:sp>
      <p:sp>
        <p:nvSpPr>
          <p:cNvPr id="24579" name="Rectangle 3"/>
          <p:cNvSpPr>
            <a:spLocks noChangeArrowheads="1"/>
          </p:cNvSpPr>
          <p:nvPr/>
        </p:nvSpPr>
        <p:spPr bwMode="auto">
          <a:xfrm>
            <a:off x="735013" y="1635125"/>
            <a:ext cx="7869237" cy="2009775"/>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a:solidFill>
                  <a:schemeClr val="tx2"/>
                </a:solidFill>
                <a:latin typeface="宋体" pitchFamily="2" charset="-122"/>
              </a:rPr>
              <a:t>嵌入式系统运行需要</a:t>
            </a:r>
            <a:r>
              <a:rPr lang="zh-CN" altLang="en-US" sz="2400" b="1">
                <a:solidFill>
                  <a:srgbClr val="FF0000"/>
                </a:solidFill>
                <a:latin typeface="宋体" pitchFamily="2" charset="-122"/>
              </a:rPr>
              <a:t>高可靠性</a:t>
            </a:r>
            <a:r>
              <a:rPr lang="zh-CN" altLang="en-US" sz="2400" b="1">
                <a:solidFill>
                  <a:schemeClr val="tx2"/>
                </a:solidFill>
                <a:latin typeface="宋体" pitchFamily="2" charset="-122"/>
              </a:rPr>
              <a:t>保障，比桌面系统的故障容忍能力弱很多</a:t>
            </a:r>
            <a:endParaRPr lang="en-US" altLang="zh-CN" sz="2400" b="1">
              <a:solidFill>
                <a:schemeClr val="tx2"/>
              </a:solidFill>
              <a:latin typeface="宋体" pitchFamily="2" charset="-122"/>
            </a:endParaRPr>
          </a:p>
          <a:p>
            <a:pPr marL="342900" indent="-342900">
              <a:lnSpc>
                <a:spcPct val="110000"/>
              </a:lnSpc>
              <a:buFont typeface="Wingdings" pitchFamily="2" charset="2"/>
              <a:buChar char="p"/>
            </a:pPr>
            <a:r>
              <a:rPr lang="zh-CN" altLang="en-US" sz="2400" b="1">
                <a:solidFill>
                  <a:schemeClr val="tx2"/>
                </a:solidFill>
                <a:latin typeface="宋体" pitchFamily="2" charset="-122"/>
              </a:rPr>
              <a:t>嵌入式系统需要忍受长时间、无人值守条件下的运行</a:t>
            </a:r>
          </a:p>
          <a:p>
            <a:pPr marL="342900" indent="-342900">
              <a:lnSpc>
                <a:spcPct val="110000"/>
              </a:lnSpc>
              <a:buFont typeface="Wingdings" pitchFamily="2" charset="2"/>
              <a:buChar char="p"/>
            </a:pPr>
            <a:r>
              <a:rPr lang="zh-CN" altLang="en-US" sz="2400" b="1">
                <a:solidFill>
                  <a:schemeClr val="tx2"/>
                </a:solidFill>
                <a:latin typeface="宋体" pitchFamily="2" charset="-122"/>
              </a:rPr>
              <a:t>嵌入式系统运行的环境恶劣</a:t>
            </a:r>
          </a:p>
          <a:p>
            <a:pPr marL="342900" indent="-342900">
              <a:lnSpc>
                <a:spcPct val="110000"/>
              </a:lnSpc>
              <a:buFont typeface="Wingdings" pitchFamily="2" charset="2"/>
              <a:buChar char="p"/>
            </a:pPr>
            <a:endParaRPr lang="zh-CN" altLang="en-US" sz="2400" b="1">
              <a:solidFill>
                <a:schemeClr val="tx2"/>
              </a:solidFill>
              <a:latin typeface="宋体" pitchFamily="2" charset="-122"/>
            </a:endParaRPr>
          </a:p>
        </p:txBody>
      </p:sp>
      <p:sp>
        <p:nvSpPr>
          <p:cNvPr id="24580" name="Rectangle 6"/>
          <p:cNvSpPr>
            <a:spLocks noChangeArrowheads="1"/>
          </p:cNvSpPr>
          <p:nvPr/>
        </p:nvSpPr>
        <p:spPr bwMode="auto">
          <a:xfrm>
            <a:off x="684213" y="3429000"/>
            <a:ext cx="7920037" cy="2009775"/>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endParaRPr lang="zh-CN" altLang="en-US" sz="2400" b="1">
              <a:solidFill>
                <a:srgbClr val="FF0000"/>
              </a:solidFill>
              <a:latin typeface="宋体" pitchFamily="2"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(5/7)</a:t>
            </a:r>
          </a:p>
        </p:txBody>
      </p:sp>
      <p:sp>
        <p:nvSpPr>
          <p:cNvPr id="25603" name="Rectangle 3"/>
          <p:cNvSpPr>
            <a:spLocks noChangeArrowheads="1"/>
          </p:cNvSpPr>
          <p:nvPr/>
        </p:nvSpPr>
        <p:spPr bwMode="auto">
          <a:xfrm>
            <a:off x="735013" y="1706563"/>
            <a:ext cx="7437437" cy="2514600"/>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a:solidFill>
                  <a:schemeClr val="tx2"/>
                </a:solidFill>
                <a:latin typeface="宋体" pitchFamily="2" charset="-122"/>
              </a:rPr>
              <a:t>嵌入式系统大都有</a:t>
            </a:r>
            <a:r>
              <a:rPr lang="zh-CN" altLang="en-US" sz="2400" b="1">
                <a:solidFill>
                  <a:srgbClr val="FF0000"/>
                </a:solidFill>
                <a:latin typeface="宋体" pitchFamily="2" charset="-122"/>
              </a:rPr>
              <a:t>功耗约束</a:t>
            </a:r>
            <a:r>
              <a:rPr lang="zh-CN" altLang="en-US" sz="2400" b="1">
                <a:solidFill>
                  <a:schemeClr val="tx2"/>
                </a:solidFill>
                <a:latin typeface="宋体" pitchFamily="2" charset="-122"/>
              </a:rPr>
              <a:t>。</a:t>
            </a:r>
          </a:p>
          <a:p>
            <a:pPr marL="742950" lvl="1" indent="-285750">
              <a:lnSpc>
                <a:spcPct val="110000"/>
              </a:lnSpc>
              <a:spcBef>
                <a:spcPct val="15000"/>
              </a:spcBef>
              <a:buClr>
                <a:schemeClr val="tx1"/>
              </a:buClr>
              <a:buSzPct val="60000"/>
              <a:buFont typeface="Wingdings" pitchFamily="2" charset="2"/>
              <a:buChar char="n"/>
            </a:pPr>
            <a:r>
              <a:rPr lang="zh-CN" altLang="en-US" sz="2000" b="1">
                <a:solidFill>
                  <a:schemeClr val="tx2"/>
                </a:solidFill>
                <a:latin typeface="宋体" pitchFamily="2" charset="-122"/>
              </a:rPr>
              <a:t>如：珍贵文物微气象环境监测</a:t>
            </a:r>
          </a:p>
          <a:p>
            <a:pPr marL="742950" lvl="1" indent="-285750">
              <a:lnSpc>
                <a:spcPct val="110000"/>
              </a:lnSpc>
              <a:spcBef>
                <a:spcPct val="15000"/>
              </a:spcBef>
              <a:buClr>
                <a:schemeClr val="tx1"/>
              </a:buClr>
              <a:buSzPct val="60000"/>
              <a:buFont typeface="Wingdings" pitchFamily="2" charset="2"/>
              <a:buChar char="n"/>
            </a:pPr>
            <a:r>
              <a:rPr lang="zh-CN" altLang="en-US" sz="2000" b="1">
                <a:solidFill>
                  <a:schemeClr val="tx2"/>
                </a:solidFill>
                <a:latin typeface="宋体" pitchFamily="2" charset="-122"/>
              </a:rPr>
              <a:t>要求</a:t>
            </a:r>
            <a:r>
              <a:rPr lang="en-US" altLang="zh-CN" sz="2000" b="1">
                <a:solidFill>
                  <a:schemeClr val="tx2"/>
                </a:solidFill>
                <a:latin typeface="宋体" pitchFamily="2" charset="-122"/>
              </a:rPr>
              <a:t>1</a:t>
            </a:r>
            <a:r>
              <a:rPr lang="zh-CN" altLang="en-US" sz="2000" b="1">
                <a:solidFill>
                  <a:schemeClr val="tx2"/>
                </a:solidFill>
                <a:latin typeface="宋体" pitchFamily="2" charset="-122"/>
              </a:rPr>
              <a:t>分钟采样一次，每个采样节点采用电池供电，</a:t>
            </a:r>
            <a:r>
              <a:rPr lang="en-US" altLang="zh-CN" sz="2000" b="1">
                <a:solidFill>
                  <a:schemeClr val="tx2"/>
                </a:solidFill>
                <a:latin typeface="宋体" pitchFamily="2" charset="-122"/>
              </a:rPr>
              <a:t>1</a:t>
            </a:r>
            <a:r>
              <a:rPr lang="zh-CN" altLang="en-US" sz="2000" b="1">
                <a:solidFill>
                  <a:schemeClr val="tx2"/>
                </a:solidFill>
                <a:latin typeface="宋体" pitchFamily="2" charset="-122"/>
              </a:rPr>
              <a:t>年更新一次。采用常规的方法，能量只能持续工作</a:t>
            </a:r>
            <a:r>
              <a:rPr lang="en-US" altLang="zh-CN" sz="2000" b="1">
                <a:solidFill>
                  <a:schemeClr val="tx2"/>
                </a:solidFill>
                <a:latin typeface="宋体" pitchFamily="2" charset="-122"/>
              </a:rPr>
              <a:t>5</a:t>
            </a:r>
            <a:r>
              <a:rPr lang="zh-CN" altLang="en-US" sz="2000" b="1">
                <a:solidFill>
                  <a:schemeClr val="tx2"/>
                </a:solidFill>
                <a:latin typeface="宋体" pitchFamily="2" charset="-122"/>
              </a:rPr>
              <a:t>天！</a:t>
            </a:r>
          </a:p>
          <a:p>
            <a:pPr marL="742950" lvl="1" indent="-285750">
              <a:lnSpc>
                <a:spcPct val="110000"/>
              </a:lnSpc>
              <a:spcBef>
                <a:spcPct val="15000"/>
              </a:spcBef>
              <a:buClr>
                <a:schemeClr val="tx1"/>
              </a:buClr>
              <a:buSzPct val="60000"/>
              <a:buFont typeface="Wingdings" pitchFamily="2" charset="2"/>
              <a:buChar char="n"/>
            </a:pPr>
            <a:r>
              <a:rPr lang="zh-CN" altLang="en-US" sz="2000" b="1">
                <a:solidFill>
                  <a:schemeClr val="tx2"/>
                </a:solidFill>
                <a:latin typeface="宋体" pitchFamily="2" charset="-122"/>
              </a:rPr>
              <a:t>引入间歇工作方式，从而降低功耗，节省能量。</a:t>
            </a:r>
            <a:endParaRPr lang="en-US" altLang="zh-CN" sz="2000" b="1">
              <a:solidFill>
                <a:schemeClr val="tx2"/>
              </a:solidFill>
              <a:latin typeface="宋体" pitchFamily="2" charset="-122"/>
            </a:endParaRPr>
          </a:p>
          <a:p>
            <a:pPr marL="742950" lvl="1" indent="-285750">
              <a:lnSpc>
                <a:spcPct val="110000"/>
              </a:lnSpc>
              <a:spcBef>
                <a:spcPct val="15000"/>
              </a:spcBef>
              <a:buClr>
                <a:schemeClr val="tx1"/>
              </a:buClr>
              <a:buSzPct val="60000"/>
              <a:buFont typeface="Wingdings" pitchFamily="2" charset="2"/>
              <a:buChar char="n"/>
            </a:pPr>
            <a:r>
              <a:rPr lang="en-US" altLang="zh-CN" sz="2000" b="1">
                <a:solidFill>
                  <a:schemeClr val="tx2"/>
                </a:solidFill>
                <a:latin typeface="宋体" pitchFamily="2" charset="-122"/>
              </a:rPr>
              <a:t>WSN</a:t>
            </a:r>
            <a:r>
              <a:rPr lang="zh-CN" altLang="en-US" sz="2000" b="1">
                <a:solidFill>
                  <a:schemeClr val="tx2"/>
                </a:solidFill>
                <a:latin typeface="宋体" pitchFamily="2" charset="-122"/>
              </a:rPr>
              <a:t>（无线传感网）节点一般能工作</a:t>
            </a:r>
            <a:r>
              <a:rPr lang="en-US" altLang="zh-CN" sz="2000" b="1">
                <a:solidFill>
                  <a:schemeClr val="tx2"/>
                </a:solidFill>
                <a:latin typeface="宋体" pitchFamily="2" charset="-122"/>
              </a:rPr>
              <a:t>1-2</a:t>
            </a:r>
            <a:r>
              <a:rPr lang="zh-CN" altLang="en-US" sz="2000" b="1">
                <a:solidFill>
                  <a:schemeClr val="tx2"/>
                </a:solidFill>
                <a:latin typeface="宋体" pitchFamily="2" charset="-122"/>
              </a:rPr>
              <a:t>年</a:t>
            </a:r>
          </a:p>
          <a:p>
            <a:pPr marL="742950" lvl="1" indent="-285750">
              <a:lnSpc>
                <a:spcPct val="110000"/>
              </a:lnSpc>
              <a:spcBef>
                <a:spcPct val="15000"/>
              </a:spcBef>
              <a:buClr>
                <a:schemeClr val="tx1"/>
              </a:buClr>
              <a:buSzPct val="60000"/>
              <a:buFont typeface="Wingdings" pitchFamily="2" charset="2"/>
              <a:buChar char="n"/>
            </a:pPr>
            <a:endParaRPr lang="zh-CN" altLang="en-US" sz="2000" b="1">
              <a:solidFill>
                <a:schemeClr val="tx2"/>
              </a:solidFill>
              <a:latin typeface="宋体" pitchFamily="2"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(6/7)</a:t>
            </a:r>
          </a:p>
        </p:txBody>
      </p:sp>
      <p:sp>
        <p:nvSpPr>
          <p:cNvPr id="26627" name="Rectangle 3"/>
          <p:cNvSpPr>
            <a:spLocks noChangeArrowheads="1"/>
          </p:cNvSpPr>
          <p:nvPr/>
        </p:nvSpPr>
        <p:spPr bwMode="auto">
          <a:xfrm>
            <a:off x="735013" y="1700213"/>
            <a:ext cx="7797800" cy="2233612"/>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a:solidFill>
                  <a:schemeClr val="tx2"/>
                </a:solidFill>
                <a:latin typeface="宋体" pitchFamily="2" charset="-122"/>
              </a:rPr>
              <a:t>嵌入式系统比桌面通用系统</a:t>
            </a:r>
            <a:r>
              <a:rPr lang="zh-CN" altLang="en-US" sz="2400" b="1">
                <a:solidFill>
                  <a:srgbClr val="FF0000"/>
                </a:solidFill>
                <a:latin typeface="宋体" pitchFamily="2" charset="-122"/>
              </a:rPr>
              <a:t>可用资源少</a:t>
            </a:r>
            <a:r>
              <a:rPr lang="zh-CN" altLang="en-US" sz="2400" b="1">
                <a:solidFill>
                  <a:schemeClr val="tx2"/>
                </a:solidFill>
                <a:latin typeface="宋体" pitchFamily="2" charset="-122"/>
              </a:rPr>
              <a:t>得多</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为降低系统成本，降低功耗，嵌入式系统的资源配置遵循够用就行！</a:t>
            </a:r>
            <a:endParaRPr lang="en-US" altLang="zh-CN" sz="2000" b="1">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因此早年的嵌入式系统的主题是“裁剪”</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随着集成化模块化趋势，目前某些领域的嵌入式系统，如刀片式路由器，其可用资源接近甚至超过桌面通用系统</a:t>
            </a:r>
          </a:p>
          <a:p>
            <a:pPr marL="742950" lvl="1" indent="-285750">
              <a:lnSpc>
                <a:spcPct val="110000"/>
              </a:lnSpc>
              <a:buClr>
                <a:schemeClr val="tx1"/>
              </a:buClr>
              <a:buSzPct val="60000"/>
              <a:buFont typeface="Wingdings" pitchFamily="2" charset="2"/>
              <a:buChar char="n"/>
            </a:pPr>
            <a:endParaRPr lang="en-US" altLang="zh-CN" sz="2000" b="1">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endParaRPr lang="zh-CN" altLang="en-US" sz="2000" b="1">
              <a:solidFill>
                <a:schemeClr val="tx2"/>
              </a:solidFill>
              <a:latin typeface="宋体" pitchFamily="2" charset="-122"/>
            </a:endParaRPr>
          </a:p>
        </p:txBody>
      </p:sp>
      <p:sp>
        <p:nvSpPr>
          <p:cNvPr id="26628" name="Rectangle 6"/>
          <p:cNvSpPr>
            <a:spLocks noChangeArrowheads="1"/>
          </p:cNvSpPr>
          <p:nvPr/>
        </p:nvSpPr>
        <p:spPr bwMode="auto">
          <a:xfrm>
            <a:off x="755650" y="4221163"/>
            <a:ext cx="7920038" cy="2009775"/>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dirty="0">
                <a:solidFill>
                  <a:schemeClr val="tx2"/>
                </a:solidFill>
                <a:latin typeface="宋体" pitchFamily="2" charset="-122"/>
              </a:rPr>
              <a:t>嵌入式系统的开发需要</a:t>
            </a:r>
            <a:r>
              <a:rPr lang="zh-CN" altLang="en-US" sz="2400" b="1" dirty="0">
                <a:solidFill>
                  <a:srgbClr val="FF0000"/>
                </a:solidFill>
                <a:latin typeface="宋体" pitchFamily="2" charset="-122"/>
              </a:rPr>
              <a:t>专用工具</a:t>
            </a:r>
            <a:r>
              <a:rPr lang="zh-CN" altLang="en-US" sz="2400" b="1" dirty="0">
                <a:solidFill>
                  <a:schemeClr val="tx2"/>
                </a:solidFill>
                <a:latin typeface="宋体" pitchFamily="2" charset="-122"/>
              </a:rPr>
              <a:t>和</a:t>
            </a:r>
            <a:r>
              <a:rPr lang="zh-CN" altLang="en-US" sz="2400" b="1" dirty="0">
                <a:solidFill>
                  <a:srgbClr val="FF0000"/>
                </a:solidFill>
                <a:latin typeface="宋体" pitchFamily="2" charset="-122"/>
              </a:rPr>
              <a:t>特殊方法</a:t>
            </a:r>
            <a:r>
              <a:rPr lang="zh-CN" altLang="en-US" sz="2400" b="1" dirty="0">
                <a:solidFill>
                  <a:schemeClr val="tx2"/>
                </a:solidFill>
                <a:latin typeface="宋体" pitchFamily="2" charset="-122"/>
              </a:rPr>
              <a:t>：</a:t>
            </a:r>
          </a:p>
          <a:p>
            <a:pPr marL="742950" lvl="1" indent="-285750">
              <a:lnSpc>
                <a:spcPct val="110000"/>
              </a:lnSpc>
              <a:buClr>
                <a:schemeClr val="tx1"/>
              </a:buClr>
              <a:buSzPct val="60000"/>
              <a:buFont typeface="Wingdings" pitchFamily="2" charset="2"/>
              <a:buChar char="n"/>
            </a:pPr>
            <a:r>
              <a:rPr lang="zh-CN" altLang="en-US" sz="2000" b="1" dirty="0">
                <a:solidFill>
                  <a:schemeClr val="tx2"/>
                </a:solidFill>
                <a:latin typeface="宋体" pitchFamily="2" charset="-122"/>
              </a:rPr>
              <a:t>开发：</a:t>
            </a:r>
            <a:r>
              <a:rPr lang="zh-CN" altLang="en-US" sz="2000" b="1" dirty="0">
                <a:solidFill>
                  <a:srgbClr val="FF0000"/>
                </a:solidFill>
                <a:latin typeface="宋体" pitchFamily="2" charset="-122"/>
              </a:rPr>
              <a:t>交叉编译</a:t>
            </a:r>
            <a:r>
              <a:rPr lang="zh-CN" altLang="en-US" sz="2000" b="1" dirty="0">
                <a:solidFill>
                  <a:schemeClr val="tx2"/>
                </a:solidFill>
                <a:latin typeface="宋体" pitchFamily="2" charset="-122"/>
              </a:rPr>
              <a:t>、交叉链接</a:t>
            </a:r>
          </a:p>
          <a:p>
            <a:pPr marL="742950" lvl="1" indent="-285750">
              <a:lnSpc>
                <a:spcPct val="110000"/>
              </a:lnSpc>
              <a:buClr>
                <a:schemeClr val="tx1"/>
              </a:buClr>
              <a:buSzPct val="60000"/>
              <a:buFont typeface="Wingdings" pitchFamily="2" charset="2"/>
              <a:buChar char="n"/>
            </a:pPr>
            <a:r>
              <a:rPr lang="zh-CN" altLang="en-US" sz="2000" b="1" dirty="0">
                <a:solidFill>
                  <a:schemeClr val="tx2"/>
                </a:solidFill>
                <a:latin typeface="宋体" pitchFamily="2" charset="-122"/>
              </a:rPr>
              <a:t>调试：仿真器、虚拟机</a:t>
            </a:r>
          </a:p>
          <a:p>
            <a:pPr marL="742950" lvl="1" indent="-285750">
              <a:lnSpc>
                <a:spcPct val="110000"/>
              </a:lnSpc>
              <a:buClr>
                <a:schemeClr val="tx1"/>
              </a:buClr>
              <a:buSzPct val="60000"/>
              <a:buFont typeface="Wingdings" pitchFamily="2" charset="2"/>
              <a:buChar char="n"/>
            </a:pPr>
            <a:r>
              <a:rPr lang="zh-CN" altLang="en-US" sz="2000" b="1" dirty="0">
                <a:solidFill>
                  <a:schemeClr val="tx2"/>
                </a:solidFill>
                <a:latin typeface="宋体" pitchFamily="2" charset="-122"/>
              </a:rPr>
              <a:t>更新：在线升级等</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66762" y="242888"/>
            <a:ext cx="7005638" cy="954087"/>
          </a:xfrm>
        </p:spPr>
        <p:txBody>
          <a:bodyPr>
            <a:normAutofit/>
          </a:bodyPr>
          <a:lstStyle/>
          <a:p>
            <a:pPr algn="ctr"/>
            <a:r>
              <a:rPr lang="zh-CN" altLang="en-US" b="1" dirty="0" smtClean="0">
                <a:solidFill>
                  <a:srgbClr val="002060"/>
                </a:solidFill>
              </a:rPr>
              <a:t>交叉编译</a:t>
            </a:r>
            <a:endParaRPr lang="zh-CN" altLang="en-US" b="1" dirty="0">
              <a:solidFill>
                <a:srgbClr val="002060"/>
              </a:solidFill>
            </a:endParaRPr>
          </a:p>
        </p:txBody>
      </p:sp>
      <p:sp>
        <p:nvSpPr>
          <p:cNvPr id="3" name="文本占位符 2"/>
          <p:cNvSpPr>
            <a:spLocks noGrp="1"/>
          </p:cNvSpPr>
          <p:nvPr>
            <p:ph idx="4294967295"/>
          </p:nvPr>
        </p:nvSpPr>
        <p:spPr>
          <a:xfrm>
            <a:off x="539552" y="1341438"/>
            <a:ext cx="8229600" cy="4824412"/>
          </a:xfrm>
        </p:spPr>
        <p:txBody>
          <a:bodyPr/>
          <a:lstStyle/>
          <a:p>
            <a:pPr>
              <a:buNone/>
            </a:pPr>
            <a:r>
              <a:rPr lang="zh-CN" altLang="en-US" sz="2300" b="1" dirty="0" smtClean="0">
                <a:solidFill>
                  <a:srgbClr val="00B0F0"/>
                </a:solidFill>
              </a:rPr>
              <a:t>本地编译</a:t>
            </a:r>
          </a:p>
          <a:p>
            <a:r>
              <a:rPr lang="zh-CN" altLang="en-US" sz="2300" b="1" dirty="0" smtClean="0">
                <a:solidFill>
                  <a:srgbClr val="00B050"/>
                </a:solidFill>
              </a:rPr>
              <a:t>在当前编译平台下，编译出来的程序只能放到当前平台下运行。</a:t>
            </a:r>
            <a:endParaRPr lang="en-US" altLang="zh-CN" sz="2300" b="1" dirty="0" smtClean="0">
              <a:solidFill>
                <a:srgbClr val="00B050"/>
              </a:solidFill>
            </a:endParaRPr>
          </a:p>
          <a:p>
            <a:r>
              <a:rPr lang="zh-CN" altLang="en-US" sz="2300" b="1" dirty="0" smtClean="0"/>
              <a:t>比如，我们在 </a:t>
            </a:r>
            <a:r>
              <a:rPr lang="en-US" altLang="zh-CN" sz="2300" b="1" dirty="0" smtClean="0"/>
              <a:t>x86 </a:t>
            </a:r>
            <a:r>
              <a:rPr lang="zh-CN" altLang="en-US" sz="2300" b="1" dirty="0" smtClean="0"/>
              <a:t>平台上，编写程序并编译成可执行程序。这种方式下，我们使用 </a:t>
            </a:r>
            <a:r>
              <a:rPr lang="en-US" altLang="zh-CN" sz="2300" b="1" dirty="0" smtClean="0"/>
              <a:t>x86 </a:t>
            </a:r>
            <a:r>
              <a:rPr lang="zh-CN" altLang="en-US" sz="2300" b="1" dirty="0" smtClean="0"/>
              <a:t>平台上的工具，开发针对 </a:t>
            </a:r>
            <a:r>
              <a:rPr lang="en-US" altLang="zh-CN" sz="2300" b="1" dirty="0" smtClean="0"/>
              <a:t>x86 </a:t>
            </a:r>
            <a:r>
              <a:rPr lang="zh-CN" altLang="en-US" sz="2300" b="1" dirty="0" smtClean="0"/>
              <a:t>平台本身的可执行程序，这个编译过程称为本地编译。</a:t>
            </a:r>
            <a:endParaRPr lang="en-US" altLang="zh-CN" sz="2300" b="1" dirty="0" smtClean="0"/>
          </a:p>
          <a:p>
            <a:pPr>
              <a:buNone/>
            </a:pPr>
            <a:r>
              <a:rPr lang="zh-CN" altLang="en-US" sz="2300" b="1" dirty="0" smtClean="0">
                <a:solidFill>
                  <a:srgbClr val="00B0F0"/>
                </a:solidFill>
              </a:rPr>
              <a:t>交叉编译</a:t>
            </a:r>
          </a:p>
          <a:p>
            <a:r>
              <a:rPr lang="zh-CN" altLang="en-US" sz="2300" b="1" dirty="0" smtClean="0">
                <a:solidFill>
                  <a:srgbClr val="00B050"/>
                </a:solidFill>
              </a:rPr>
              <a:t>在当前编译平台下，编译出来的程序能运行在体系结构不同的另一种目标平台上，但是编译平台本身却不能运行该程序</a:t>
            </a:r>
            <a:endParaRPr lang="en-US" altLang="zh-CN" sz="2300" b="1" dirty="0" smtClean="0">
              <a:solidFill>
                <a:srgbClr val="00B050"/>
              </a:solidFill>
            </a:endParaRPr>
          </a:p>
          <a:p>
            <a:r>
              <a:rPr lang="zh-CN" altLang="en-US" sz="2300" b="1" dirty="0" smtClean="0"/>
              <a:t>比如，我们在 </a:t>
            </a:r>
            <a:r>
              <a:rPr lang="en-US" altLang="zh-CN" sz="2300" b="1" dirty="0" smtClean="0"/>
              <a:t>x86 </a:t>
            </a:r>
            <a:r>
              <a:rPr lang="zh-CN" altLang="en-US" sz="2300" b="1" dirty="0" smtClean="0"/>
              <a:t>平台上，编写程序并编译成能运行在 </a:t>
            </a:r>
            <a:r>
              <a:rPr lang="en-US" altLang="zh-CN" sz="2300" b="1" dirty="0" smtClean="0"/>
              <a:t>ARM </a:t>
            </a:r>
            <a:r>
              <a:rPr lang="zh-CN" altLang="en-US" sz="2300" b="1" dirty="0" smtClean="0"/>
              <a:t>平台的程序，编译得到的程序在 </a:t>
            </a:r>
            <a:r>
              <a:rPr lang="en-US" altLang="zh-CN" sz="2300" b="1" dirty="0" smtClean="0"/>
              <a:t>x86 </a:t>
            </a:r>
            <a:r>
              <a:rPr lang="zh-CN" altLang="en-US" sz="2300" b="1" dirty="0" smtClean="0"/>
              <a:t>平台上是不能运行的，必须放到 </a:t>
            </a:r>
            <a:r>
              <a:rPr lang="en-US" altLang="zh-CN" sz="2300" b="1" dirty="0" smtClean="0"/>
              <a:t>ARM </a:t>
            </a:r>
            <a:r>
              <a:rPr lang="zh-CN" altLang="en-US" sz="2300" b="1" dirty="0" smtClean="0"/>
              <a:t>平台上才能运行。</a:t>
            </a:r>
            <a:endParaRPr lang="zh-CN" altLang="en-US" sz="23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(7/7)</a:t>
            </a:r>
          </a:p>
        </p:txBody>
      </p:sp>
      <p:sp>
        <p:nvSpPr>
          <p:cNvPr id="27651" name="Rectangle 10"/>
          <p:cNvSpPr>
            <a:spLocks noChangeArrowheads="1"/>
          </p:cNvSpPr>
          <p:nvPr/>
        </p:nvSpPr>
        <p:spPr bwMode="auto">
          <a:xfrm>
            <a:off x="735013" y="1635125"/>
            <a:ext cx="7797800" cy="2946400"/>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en-US" altLang="zh-CN" sz="2700" b="1" dirty="0">
                <a:solidFill>
                  <a:schemeClr val="tx2"/>
                </a:solidFill>
              </a:rPr>
              <a:t> </a:t>
            </a:r>
            <a:r>
              <a:rPr lang="zh-CN" altLang="en-US" sz="2700" b="1" dirty="0">
                <a:solidFill>
                  <a:schemeClr val="tx2"/>
                </a:solidFill>
              </a:rPr>
              <a:t>嵌入式系统开发是一项</a:t>
            </a:r>
            <a:r>
              <a:rPr lang="zh-CN" altLang="en-US" sz="2700" b="1" dirty="0">
                <a:solidFill>
                  <a:srgbClr val="FF0000"/>
                </a:solidFill>
              </a:rPr>
              <a:t>综合</a:t>
            </a:r>
            <a:r>
              <a:rPr lang="zh-CN" altLang="en-US" sz="2700" b="1" dirty="0">
                <a:solidFill>
                  <a:schemeClr val="tx2"/>
                </a:solidFill>
              </a:rPr>
              <a:t>的计算机应用技术</a:t>
            </a:r>
            <a:endParaRPr lang="zh-CN" altLang="en-US" sz="2700" b="1" dirty="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r>
              <a:rPr lang="zh-CN" altLang="en-US" sz="2600" b="1" dirty="0">
                <a:solidFill>
                  <a:schemeClr val="tx2"/>
                </a:solidFill>
                <a:latin typeface="宋体" pitchFamily="2" charset="-122"/>
              </a:rPr>
              <a:t>系统结构：状态控制器、中断控制器</a:t>
            </a:r>
            <a:r>
              <a:rPr lang="zh-CN" altLang="en-US" sz="2600" b="1" dirty="0" smtClean="0">
                <a:solidFill>
                  <a:schemeClr val="tx2"/>
                </a:solidFill>
                <a:latin typeface="宋体" pitchFamily="2" charset="-122"/>
              </a:rPr>
              <a:t>处理</a:t>
            </a:r>
            <a:endParaRPr lang="en-US" altLang="zh-CN" sz="2600" b="1" dirty="0" smtClean="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endParaRPr lang="zh-CN" altLang="en-US" sz="2600" b="1" dirty="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r>
              <a:rPr lang="zh-CN" altLang="en-US" sz="2600" b="1" dirty="0">
                <a:solidFill>
                  <a:schemeClr val="tx2"/>
                </a:solidFill>
                <a:latin typeface="宋体" pitchFamily="2" charset="-122"/>
              </a:rPr>
              <a:t>汇编语言：操纵外围设备、</a:t>
            </a:r>
            <a:r>
              <a:rPr lang="zh-CN" altLang="en-US" sz="2600" b="1" dirty="0" smtClean="0">
                <a:solidFill>
                  <a:schemeClr val="tx2"/>
                </a:solidFill>
                <a:latin typeface="宋体" pitchFamily="2" charset="-122"/>
              </a:rPr>
              <a:t>端口</a:t>
            </a:r>
            <a:endParaRPr lang="en-US" altLang="zh-CN" sz="2600" b="1" dirty="0" smtClean="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endParaRPr lang="zh-CN" altLang="en-US" sz="2600" b="1" dirty="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r>
              <a:rPr lang="zh-CN" altLang="en-US" sz="2600" b="1" dirty="0">
                <a:solidFill>
                  <a:schemeClr val="tx2"/>
                </a:solidFill>
                <a:latin typeface="宋体" pitchFamily="2" charset="-122"/>
              </a:rPr>
              <a:t>操作系统：设置运行任务、通讯、</a:t>
            </a:r>
            <a:r>
              <a:rPr lang="zh-CN" altLang="en-US" sz="2600" b="1" dirty="0" smtClean="0">
                <a:solidFill>
                  <a:schemeClr val="tx2"/>
                </a:solidFill>
                <a:latin typeface="宋体" pitchFamily="2" charset="-122"/>
              </a:rPr>
              <a:t>互斥</a:t>
            </a:r>
            <a:endParaRPr lang="en-US" altLang="zh-CN" sz="2600" b="1" dirty="0" smtClean="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endParaRPr lang="zh-CN" altLang="en-US" sz="2600" b="1" dirty="0">
              <a:solidFill>
                <a:schemeClr val="tx2"/>
              </a:solidFill>
              <a:latin typeface="宋体" pitchFamily="2" charset="-122"/>
            </a:endParaRPr>
          </a:p>
          <a:p>
            <a:pPr marL="742950" lvl="1" indent="-285750">
              <a:lnSpc>
                <a:spcPct val="110000"/>
              </a:lnSpc>
              <a:buClr>
                <a:schemeClr val="tx1"/>
              </a:buClr>
              <a:buSzPct val="60000"/>
              <a:buFont typeface="Wingdings" pitchFamily="2" charset="2"/>
              <a:buChar char="n"/>
            </a:pPr>
            <a:r>
              <a:rPr lang="zh-CN" altLang="en-US" sz="2600" b="1" dirty="0">
                <a:solidFill>
                  <a:schemeClr val="tx2"/>
                </a:solidFill>
                <a:latin typeface="宋体" pitchFamily="2" charset="-122"/>
              </a:rPr>
              <a:t>编译原理：交叉编译、</a:t>
            </a:r>
            <a:r>
              <a:rPr lang="en-US" altLang="zh-CN" sz="2600" b="1" dirty="0" err="1">
                <a:solidFill>
                  <a:schemeClr val="tx2"/>
                </a:solidFill>
                <a:latin typeface="宋体" pitchFamily="2" charset="-122"/>
              </a:rPr>
              <a:t>bootloader</a:t>
            </a:r>
            <a:r>
              <a:rPr lang="zh-CN" altLang="en-US" sz="2600" b="1" dirty="0">
                <a:solidFill>
                  <a:schemeClr val="tx2"/>
                </a:solidFill>
                <a:latin typeface="宋体" pitchFamily="2" charset="-122"/>
              </a:rPr>
              <a:t>加载</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684213" y="333375"/>
            <a:ext cx="3460750" cy="768350"/>
          </a:xfrm>
          <a:prstGeom prst="rect">
            <a:avLst/>
          </a:prstGeom>
          <a:noFill/>
          <a:ln w="9525">
            <a:noFill/>
            <a:miter lim="800000"/>
            <a:headEnd/>
            <a:tailEnd/>
          </a:ln>
          <a:effectLst/>
        </p:spPr>
        <p:txBody>
          <a:bodyPr>
            <a:spAutoFit/>
          </a:bodyPr>
          <a:lstStyle/>
          <a:p>
            <a:r>
              <a:rPr lang="zh-CN" altLang="en-US" sz="4400" b="1" dirty="0" smtClean="0">
                <a:solidFill>
                  <a:srgbClr val="00B0F0"/>
                </a:solidFill>
                <a:ea typeface="黑体" pitchFamily="49" charset="-122"/>
              </a:rPr>
              <a:t>目录</a:t>
            </a:r>
            <a:endParaRPr lang="zh-CN" altLang="en-US" sz="4400" b="1" dirty="0">
              <a:solidFill>
                <a:srgbClr val="00B0F0"/>
              </a:solidFill>
              <a:ea typeface="黑体" pitchFamily="49" charset="-122"/>
            </a:endParaRPr>
          </a:p>
        </p:txBody>
      </p:sp>
      <p:graphicFrame>
        <p:nvGraphicFramePr>
          <p:cNvPr id="2" name="图表 1"/>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3"/>
          <p:cNvSpPr>
            <a:spLocks noGrp="1"/>
          </p:cNvSpPr>
          <p:nvPr>
            <p:ph type="title" idx="4294967295"/>
          </p:nvPr>
        </p:nvSpPr>
        <p:spPr>
          <a:xfrm>
            <a:off x="0" y="242888"/>
            <a:ext cx="7005638" cy="954087"/>
          </a:xfrm>
        </p:spPr>
        <p:txBody>
          <a:bodyPr/>
          <a:lstStyle/>
          <a:p>
            <a:r>
              <a:rPr lang="zh-CN" altLang="en-US" sz="4000" b="1" dirty="0" smtClean="0">
                <a:solidFill>
                  <a:srgbClr val="0000FF"/>
                </a:solidFill>
              </a:rPr>
              <a:t>嵌入式系统的发展历程</a:t>
            </a:r>
          </a:p>
        </p:txBody>
      </p:sp>
      <p:sp>
        <p:nvSpPr>
          <p:cNvPr id="29699" name="Rectangle 3"/>
          <p:cNvSpPr>
            <a:spLocks noChangeArrowheads="1"/>
          </p:cNvSpPr>
          <p:nvPr/>
        </p:nvSpPr>
        <p:spPr bwMode="auto">
          <a:xfrm>
            <a:off x="684213" y="1700213"/>
            <a:ext cx="8158162" cy="4530725"/>
          </a:xfrm>
          <a:prstGeom prst="rect">
            <a:avLst/>
          </a:prstGeom>
          <a:noFill/>
          <a:ln w="9525">
            <a:noFill/>
            <a:miter lim="800000"/>
            <a:headEnd/>
            <a:tailEnd/>
          </a:ln>
          <a:effectLst/>
        </p:spPr>
        <p:txBody>
          <a:bodyPr lIns="0" rIns="0"/>
          <a:lstStyle/>
          <a:p>
            <a:pPr marL="342900" indent="-342900">
              <a:lnSpc>
                <a:spcPct val="120000"/>
              </a:lnSpc>
              <a:buFont typeface="Wingdings" pitchFamily="2" charset="2"/>
              <a:buChar char="p"/>
            </a:pPr>
            <a:r>
              <a:rPr lang="zh-CN" altLang="en-US" sz="2400" b="1">
                <a:solidFill>
                  <a:schemeClr val="tx2"/>
                </a:solidFill>
                <a:latin typeface="宋体" pitchFamily="2" charset="-122"/>
              </a:rPr>
              <a:t>嵌入式系统出现于</a:t>
            </a:r>
            <a:r>
              <a:rPr lang="en-US" altLang="zh-CN" sz="2400" b="1">
                <a:solidFill>
                  <a:schemeClr val="tx2"/>
                </a:solidFill>
                <a:latin typeface="宋体" pitchFamily="2" charset="-122"/>
              </a:rPr>
              <a:t>20</a:t>
            </a:r>
            <a:r>
              <a:rPr lang="zh-CN" altLang="en-US" sz="2400" b="1">
                <a:solidFill>
                  <a:schemeClr val="tx2"/>
                </a:solidFill>
                <a:latin typeface="宋体" pitchFamily="2" charset="-122"/>
              </a:rPr>
              <a:t>世纪</a:t>
            </a:r>
            <a:r>
              <a:rPr lang="en-US" altLang="zh-CN" sz="2400" b="1">
                <a:solidFill>
                  <a:schemeClr val="tx2"/>
                </a:solidFill>
                <a:latin typeface="宋体" pitchFamily="2" charset="-122"/>
              </a:rPr>
              <a:t>60</a:t>
            </a:r>
            <a:r>
              <a:rPr lang="zh-CN" altLang="en-US" sz="2400" b="1">
                <a:solidFill>
                  <a:schemeClr val="tx2"/>
                </a:solidFill>
                <a:latin typeface="宋体" pitchFamily="2" charset="-122"/>
              </a:rPr>
              <a:t>年代，</a:t>
            </a:r>
            <a:r>
              <a:rPr lang="en-US" altLang="zh-CN" sz="2400" b="1">
                <a:solidFill>
                  <a:schemeClr val="tx2"/>
                </a:solidFill>
                <a:latin typeface="宋体" pitchFamily="2" charset="-122"/>
              </a:rPr>
              <a:t>40</a:t>
            </a:r>
            <a:r>
              <a:rPr lang="zh-CN" altLang="en-US" sz="2400" b="1">
                <a:solidFill>
                  <a:schemeClr val="tx2"/>
                </a:solidFill>
                <a:latin typeface="宋体" pitchFamily="2" charset="-122"/>
              </a:rPr>
              <a:t>多年来随着计算机技术、电子信息技术的发展，嵌入式系统的各项技术蓬勃发展，市场迅猛扩大，已深入生产和生活的各个角落。</a:t>
            </a:r>
          </a:p>
          <a:p>
            <a:pPr marL="342900" indent="-342900">
              <a:lnSpc>
                <a:spcPct val="120000"/>
              </a:lnSpc>
              <a:buFont typeface="Wingdings" pitchFamily="2" charset="2"/>
              <a:buChar char="p"/>
            </a:pPr>
            <a:endParaRPr lang="en-US" altLang="zh-CN" sz="2400" b="1">
              <a:solidFill>
                <a:schemeClr val="tx2"/>
              </a:solidFill>
              <a:latin typeface="宋体" pitchFamily="2" charset="-122"/>
            </a:endParaRPr>
          </a:p>
          <a:p>
            <a:pPr marL="342900" indent="-342900">
              <a:lnSpc>
                <a:spcPct val="120000"/>
              </a:lnSpc>
              <a:buFont typeface="Wingdings" pitchFamily="2" charset="2"/>
              <a:buChar char="p"/>
            </a:pPr>
            <a:r>
              <a:rPr lang="zh-CN" altLang="en-US" sz="2400" b="1">
                <a:solidFill>
                  <a:schemeClr val="tx2"/>
                </a:solidFill>
                <a:latin typeface="宋体" pitchFamily="2" charset="-122"/>
              </a:rPr>
              <a:t>嵌入式系统发展的三个阶段</a:t>
            </a:r>
          </a:p>
          <a:p>
            <a:pPr marL="742950" lvl="1" indent="-285750">
              <a:lnSpc>
                <a:spcPct val="120000"/>
              </a:lnSpc>
              <a:buClr>
                <a:schemeClr val="tx1"/>
              </a:buClr>
              <a:buSzPct val="60000"/>
              <a:buFont typeface="Wingdings" pitchFamily="2" charset="2"/>
              <a:buChar char="n"/>
            </a:pPr>
            <a:r>
              <a:rPr lang="zh-CN" altLang="en-US" sz="2000" b="1">
                <a:solidFill>
                  <a:schemeClr val="tx2"/>
                </a:solidFill>
                <a:latin typeface="宋体" pitchFamily="2" charset="-122"/>
              </a:rPr>
              <a:t>嵌入式系统的出现和兴起                （</a:t>
            </a:r>
            <a:r>
              <a:rPr lang="en-US" altLang="zh-CN" sz="2000" b="1">
                <a:solidFill>
                  <a:schemeClr val="tx2"/>
                </a:solidFill>
                <a:latin typeface="宋体" pitchFamily="2" charset="-122"/>
              </a:rPr>
              <a:t>1960</a:t>
            </a:r>
            <a:r>
              <a:rPr lang="zh-CN" altLang="en-US" sz="2000" b="1">
                <a:solidFill>
                  <a:schemeClr val="tx2"/>
                </a:solidFill>
                <a:latin typeface="宋体" pitchFamily="2" charset="-122"/>
              </a:rPr>
              <a:t>－</a:t>
            </a:r>
            <a:r>
              <a:rPr lang="en-US" altLang="zh-CN" sz="2000" b="1">
                <a:solidFill>
                  <a:schemeClr val="tx2"/>
                </a:solidFill>
                <a:latin typeface="宋体" pitchFamily="2" charset="-122"/>
              </a:rPr>
              <a:t>1970</a:t>
            </a:r>
            <a:r>
              <a:rPr lang="zh-CN" altLang="en-US" sz="2000" b="1">
                <a:solidFill>
                  <a:schemeClr val="tx2"/>
                </a:solidFill>
                <a:latin typeface="宋体" pitchFamily="2" charset="-122"/>
              </a:rPr>
              <a:t>）</a:t>
            </a:r>
          </a:p>
          <a:p>
            <a:pPr marL="742950" lvl="1" indent="-285750">
              <a:lnSpc>
                <a:spcPct val="120000"/>
              </a:lnSpc>
              <a:buClr>
                <a:schemeClr val="tx1"/>
              </a:buClr>
              <a:buSzPct val="60000"/>
              <a:buFont typeface="Wingdings" pitchFamily="2" charset="2"/>
              <a:buChar char="n"/>
            </a:pPr>
            <a:r>
              <a:rPr lang="zh-CN" altLang="en-US" sz="2000" b="1">
                <a:solidFill>
                  <a:schemeClr val="tx2"/>
                </a:solidFill>
                <a:latin typeface="宋体" pitchFamily="2" charset="-122"/>
              </a:rPr>
              <a:t>嵌入式系统走向繁荣，软件、硬件日臻完善（</a:t>
            </a:r>
            <a:r>
              <a:rPr lang="en-US" altLang="zh-CN" sz="2000" b="1">
                <a:solidFill>
                  <a:schemeClr val="tx2"/>
                </a:solidFill>
                <a:latin typeface="宋体" pitchFamily="2" charset="-122"/>
              </a:rPr>
              <a:t>1971</a:t>
            </a:r>
            <a:r>
              <a:rPr lang="zh-CN" altLang="en-US" sz="2000" b="1">
                <a:solidFill>
                  <a:schemeClr val="tx2"/>
                </a:solidFill>
                <a:latin typeface="宋体" pitchFamily="2" charset="-122"/>
              </a:rPr>
              <a:t>－</a:t>
            </a:r>
            <a:r>
              <a:rPr lang="en-US" altLang="zh-CN" sz="2000" b="1">
                <a:solidFill>
                  <a:schemeClr val="tx2"/>
                </a:solidFill>
                <a:latin typeface="宋体" pitchFamily="2" charset="-122"/>
              </a:rPr>
              <a:t>1989</a:t>
            </a:r>
            <a:r>
              <a:rPr lang="zh-CN" altLang="en-US" sz="2000" b="1">
                <a:solidFill>
                  <a:schemeClr val="tx2"/>
                </a:solidFill>
                <a:latin typeface="宋体" pitchFamily="2" charset="-122"/>
              </a:rPr>
              <a:t>）</a:t>
            </a:r>
          </a:p>
          <a:p>
            <a:pPr marL="742950" lvl="1" indent="-285750">
              <a:lnSpc>
                <a:spcPct val="120000"/>
              </a:lnSpc>
              <a:buClr>
                <a:schemeClr val="tx1"/>
              </a:buClr>
              <a:buSzPct val="60000"/>
              <a:buFont typeface="Wingdings" pitchFamily="2" charset="2"/>
              <a:buChar char="n"/>
            </a:pPr>
            <a:r>
              <a:rPr lang="zh-CN" altLang="en-US" sz="2000" b="1">
                <a:solidFill>
                  <a:schemeClr val="tx2"/>
                </a:solidFill>
                <a:latin typeface="宋体" pitchFamily="2" charset="-122"/>
              </a:rPr>
              <a:t>嵌入式系统应用走向纵深化发展          （</a:t>
            </a:r>
            <a:r>
              <a:rPr lang="en-US" altLang="zh-CN" sz="2000" b="1">
                <a:solidFill>
                  <a:schemeClr val="tx2"/>
                </a:solidFill>
                <a:latin typeface="宋体" pitchFamily="2" charset="-122"/>
              </a:rPr>
              <a:t>1990</a:t>
            </a:r>
            <a:r>
              <a:rPr lang="zh-CN" altLang="en-US" sz="2000" b="1">
                <a:solidFill>
                  <a:schemeClr val="tx2"/>
                </a:solidFill>
                <a:latin typeface="宋体" pitchFamily="2" charset="-122"/>
              </a:rPr>
              <a:t>－至今）</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68313" y="333375"/>
            <a:ext cx="8229600" cy="825500"/>
          </a:xfrm>
          <a:prstGeom prst="rect">
            <a:avLst/>
          </a:prstGeom>
          <a:noFill/>
          <a:ln w="9525">
            <a:noFill/>
            <a:miter lim="800000"/>
            <a:headEnd/>
            <a:tailEnd/>
          </a:ln>
          <a:effectLst/>
        </p:spPr>
        <p:txBody>
          <a:bodyPr anchor="b"/>
          <a:lstStyle/>
          <a:p>
            <a:r>
              <a:rPr lang="zh-CN" altLang="en-US" sz="3600" b="1" dirty="0">
                <a:solidFill>
                  <a:srgbClr val="0000FF"/>
                </a:solidFill>
                <a:ea typeface="黑体" pitchFamily="49" charset="-122"/>
              </a:rPr>
              <a:t>嵌入式系统的出现和兴起</a:t>
            </a:r>
          </a:p>
        </p:txBody>
      </p:sp>
      <p:sp>
        <p:nvSpPr>
          <p:cNvPr id="30723" name="Rectangle 3"/>
          <p:cNvSpPr>
            <a:spLocks noChangeArrowheads="1"/>
          </p:cNvSpPr>
          <p:nvPr/>
        </p:nvSpPr>
        <p:spPr bwMode="auto">
          <a:xfrm>
            <a:off x="735013" y="1490663"/>
            <a:ext cx="7940675" cy="2009775"/>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000" b="1">
                <a:solidFill>
                  <a:schemeClr val="tx2"/>
                </a:solidFill>
                <a:latin typeface="宋体" pitchFamily="2" charset="-122"/>
              </a:rPr>
              <a:t>第一代电子管计算机</a:t>
            </a:r>
            <a:r>
              <a:rPr lang="en-US" altLang="zh-CN" sz="2000" b="1">
                <a:solidFill>
                  <a:schemeClr val="tx2"/>
                </a:solidFill>
                <a:latin typeface="宋体" pitchFamily="2" charset="-122"/>
              </a:rPr>
              <a:t>(1946</a:t>
            </a:r>
            <a:r>
              <a:rPr lang="zh-CN" altLang="en-US" sz="2000" b="1">
                <a:solidFill>
                  <a:schemeClr val="tx2"/>
                </a:solidFill>
                <a:latin typeface="宋体" pitchFamily="2" charset="-122"/>
              </a:rPr>
              <a:t>～</a:t>
            </a:r>
            <a:r>
              <a:rPr lang="en-US" altLang="zh-CN" sz="2000" b="1">
                <a:solidFill>
                  <a:schemeClr val="tx2"/>
                </a:solidFill>
                <a:latin typeface="宋体" pitchFamily="2" charset="-122"/>
              </a:rPr>
              <a:t>1957</a:t>
            </a:r>
            <a:r>
              <a:rPr lang="zh-CN" altLang="en-US" sz="2000" b="1">
                <a:solidFill>
                  <a:schemeClr val="tx2"/>
                </a:solidFill>
                <a:latin typeface="宋体" pitchFamily="2" charset="-122"/>
              </a:rPr>
              <a:t>年</a:t>
            </a:r>
            <a:r>
              <a:rPr lang="en-US" altLang="zh-CN" sz="2000" b="1">
                <a:solidFill>
                  <a:schemeClr val="tx2"/>
                </a:solidFill>
                <a:latin typeface="宋体" pitchFamily="2" charset="-122"/>
              </a:rPr>
              <a:t>)</a:t>
            </a:r>
            <a:r>
              <a:rPr lang="zh-CN" altLang="en-US" sz="2000" b="1">
                <a:solidFill>
                  <a:schemeClr val="tx2"/>
                </a:solidFill>
                <a:latin typeface="宋体" pitchFamily="2" charset="-122"/>
              </a:rPr>
              <a:t>，无法满足嵌入式计算所要求的体积小、重量轻、耗电少、可靠性高、实时性强等一系列要求。</a:t>
            </a:r>
          </a:p>
          <a:p>
            <a:pPr marL="342900" indent="-342900">
              <a:lnSpc>
                <a:spcPct val="110000"/>
              </a:lnSpc>
              <a:buFont typeface="Wingdings" pitchFamily="2" charset="2"/>
              <a:buChar char="p"/>
            </a:pPr>
            <a:r>
              <a:rPr lang="en-US" altLang="zh-CN" sz="2000" b="1">
                <a:solidFill>
                  <a:schemeClr val="tx2"/>
                </a:solidFill>
                <a:latin typeface="宋体" pitchFamily="2" charset="-122"/>
              </a:rPr>
              <a:t>60</a:t>
            </a:r>
            <a:r>
              <a:rPr lang="zh-CN" altLang="en-US" sz="2000" b="1">
                <a:solidFill>
                  <a:schemeClr val="tx2"/>
                </a:solidFill>
                <a:latin typeface="宋体" pitchFamily="2" charset="-122"/>
              </a:rPr>
              <a:t>年代，第二代晶体管计算机系统开始应用：</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第一台机载专用数字计算机是美国海军舰载轰炸机“民团团员”号研制的多功能数字分析器</a:t>
            </a:r>
            <a:r>
              <a:rPr lang="en-US" altLang="zh-CN" sz="2000" b="1">
                <a:solidFill>
                  <a:schemeClr val="tx2"/>
                </a:solidFill>
                <a:latin typeface="宋体" pitchFamily="2" charset="-122"/>
              </a:rPr>
              <a:t>(Verdan)</a:t>
            </a:r>
            <a:r>
              <a:rPr lang="zh-CN" altLang="en-US" sz="2000" b="1">
                <a:solidFill>
                  <a:schemeClr val="tx2"/>
                </a:solidFill>
                <a:latin typeface="宋体" pitchFamily="2" charset="-122"/>
              </a:rPr>
              <a:t>。</a:t>
            </a:r>
          </a:p>
          <a:p>
            <a:pPr marL="742950" lvl="1" indent="-285750">
              <a:lnSpc>
                <a:spcPct val="110000"/>
              </a:lnSpc>
              <a:buClr>
                <a:schemeClr val="tx1"/>
              </a:buClr>
              <a:buSzPct val="60000"/>
              <a:buFont typeface="Wingdings" pitchFamily="2" charset="2"/>
              <a:buChar char="n"/>
            </a:pPr>
            <a:r>
              <a:rPr lang="en-US" altLang="zh-CN" sz="2000" b="1">
                <a:solidFill>
                  <a:schemeClr val="tx2"/>
                </a:solidFill>
                <a:latin typeface="宋体" pitchFamily="2" charset="-122"/>
              </a:rPr>
              <a:t>1962</a:t>
            </a:r>
            <a:r>
              <a:rPr lang="zh-CN" altLang="en-US" sz="2000" b="1">
                <a:solidFill>
                  <a:schemeClr val="tx2"/>
                </a:solidFill>
                <a:latin typeface="宋体" pitchFamily="2" charset="-122"/>
              </a:rPr>
              <a:t>年美国乙烯厂实现了工业装置中的第一个直接数字控制。</a:t>
            </a:r>
          </a:p>
          <a:p>
            <a:pPr marL="342900" indent="-342900">
              <a:lnSpc>
                <a:spcPct val="110000"/>
              </a:lnSpc>
              <a:buFont typeface="Wingdings" pitchFamily="2" charset="2"/>
              <a:buChar char="p"/>
            </a:pPr>
            <a:r>
              <a:rPr lang="en-US" altLang="zh-CN" sz="2000" b="1">
                <a:solidFill>
                  <a:schemeClr val="tx2"/>
                </a:solidFill>
                <a:latin typeface="宋体" pitchFamily="2" charset="-122"/>
              </a:rPr>
              <a:t>1965</a:t>
            </a:r>
            <a:r>
              <a:rPr lang="zh-CN" altLang="en-US" sz="2000" b="1">
                <a:solidFill>
                  <a:schemeClr val="tx2"/>
                </a:solidFill>
                <a:latin typeface="宋体" pitchFamily="2" charset="-122"/>
              </a:rPr>
              <a:t>～</a:t>
            </a:r>
            <a:r>
              <a:rPr lang="en-US" altLang="zh-CN" sz="2000" b="1">
                <a:solidFill>
                  <a:schemeClr val="tx2"/>
                </a:solidFill>
                <a:latin typeface="宋体" pitchFamily="2" charset="-122"/>
              </a:rPr>
              <a:t>1970</a:t>
            </a:r>
            <a:r>
              <a:rPr lang="zh-CN" altLang="en-US" sz="2000" b="1">
                <a:solidFill>
                  <a:schemeClr val="tx2"/>
                </a:solidFill>
                <a:latin typeface="宋体" pitchFamily="2" charset="-122"/>
              </a:rPr>
              <a:t>年，第三代集成电路化计算机系统应用：</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第一次使用机载数字计算机控制：</a:t>
            </a:r>
            <a:r>
              <a:rPr lang="en-US" altLang="zh-CN" sz="2000" b="1">
                <a:solidFill>
                  <a:schemeClr val="tx2"/>
                </a:solidFill>
                <a:latin typeface="宋体" pitchFamily="2" charset="-122"/>
              </a:rPr>
              <a:t>1965</a:t>
            </a:r>
            <a:r>
              <a:rPr lang="zh-CN" altLang="en-US" sz="2000" b="1">
                <a:solidFill>
                  <a:schemeClr val="tx2"/>
                </a:solidFill>
                <a:latin typeface="宋体" pitchFamily="2" charset="-122"/>
              </a:rPr>
              <a:t>年发射的</a:t>
            </a:r>
            <a:r>
              <a:rPr lang="en-US" altLang="zh-CN" sz="2000" b="1">
                <a:solidFill>
                  <a:schemeClr val="tx2"/>
                </a:solidFill>
                <a:latin typeface="宋体" pitchFamily="2" charset="-122"/>
              </a:rPr>
              <a:t>Gemini3</a:t>
            </a:r>
            <a:r>
              <a:rPr lang="zh-CN" altLang="en-US" sz="2000" b="1">
                <a:solidFill>
                  <a:schemeClr val="tx2"/>
                </a:solidFill>
                <a:latin typeface="宋体" pitchFamily="2" charset="-122"/>
              </a:rPr>
              <a:t>号</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第一次通过容错来提高可靠性：</a:t>
            </a:r>
            <a:r>
              <a:rPr lang="en-US" altLang="zh-CN" sz="2000" b="1">
                <a:solidFill>
                  <a:schemeClr val="tx2"/>
                </a:solidFill>
                <a:latin typeface="宋体" pitchFamily="2" charset="-122"/>
              </a:rPr>
              <a:t>1968</a:t>
            </a:r>
            <a:r>
              <a:rPr lang="zh-CN" altLang="en-US" sz="2000" b="1">
                <a:solidFill>
                  <a:schemeClr val="tx2"/>
                </a:solidFill>
                <a:latin typeface="宋体" pitchFamily="2" charset="-122"/>
              </a:rPr>
              <a:t>年阿波罗</a:t>
            </a:r>
            <a:r>
              <a:rPr lang="en-US" altLang="zh-CN" sz="2000" b="1">
                <a:solidFill>
                  <a:schemeClr val="tx2"/>
                </a:solidFill>
                <a:latin typeface="宋体" pitchFamily="2" charset="-122"/>
              </a:rPr>
              <a:t>4</a:t>
            </a:r>
            <a:r>
              <a:rPr lang="zh-CN" altLang="en-US" sz="2000" b="1">
                <a:solidFill>
                  <a:schemeClr val="tx2"/>
                </a:solidFill>
                <a:latin typeface="宋体" pitchFamily="2" charset="-122"/>
              </a:rPr>
              <a:t>号、土星</a:t>
            </a:r>
            <a:r>
              <a:rPr lang="en-US" altLang="zh-CN" sz="2000" b="1">
                <a:solidFill>
                  <a:schemeClr val="tx2"/>
                </a:solidFill>
                <a:latin typeface="宋体" pitchFamily="2" charset="-122"/>
              </a:rPr>
              <a:t>5</a:t>
            </a:r>
            <a:r>
              <a:rPr lang="zh-CN" altLang="en-US" sz="2000" b="1">
                <a:solidFill>
                  <a:schemeClr val="tx2"/>
                </a:solidFill>
                <a:latin typeface="宋体" pitchFamily="2" charset="-122"/>
              </a:rPr>
              <a:t>号。</a:t>
            </a:r>
          </a:p>
          <a:p>
            <a:pPr marL="342900" indent="-342900">
              <a:lnSpc>
                <a:spcPct val="110000"/>
              </a:lnSpc>
              <a:buFont typeface="Wingdings" pitchFamily="2" charset="2"/>
              <a:buChar char="p"/>
            </a:pPr>
            <a:endParaRPr lang="en-US" altLang="zh-CN" sz="2000" b="1">
              <a:solidFill>
                <a:schemeClr val="tx2"/>
              </a:solidFill>
              <a:latin typeface="宋体" pitchFamily="2" charset="-122"/>
            </a:endParaRPr>
          </a:p>
        </p:txBody>
      </p:sp>
      <p:graphicFrame>
        <p:nvGraphicFramePr>
          <p:cNvPr id="30724" name="Object 8"/>
          <p:cNvGraphicFramePr>
            <a:graphicFrameLocks noChangeAspect="1"/>
          </p:cNvGraphicFramePr>
          <p:nvPr/>
        </p:nvGraphicFramePr>
        <p:xfrm>
          <a:off x="1403350" y="4770438"/>
          <a:ext cx="1333500" cy="1295400"/>
        </p:xfrm>
        <a:graphic>
          <a:graphicData uri="http://schemas.openxmlformats.org/presentationml/2006/ole">
            <mc:AlternateContent xmlns:mc="http://schemas.openxmlformats.org/markup-compatibility/2006">
              <mc:Choice xmlns:v="urn:schemas-microsoft-com:vml" Requires="v">
                <p:oleObj spid="_x0000_s31196" name="位图图像" r:id="rId3" imgW="1333333" imgH="1295238" progId="PBrush">
                  <p:embed/>
                </p:oleObj>
              </mc:Choice>
              <mc:Fallback>
                <p:oleObj name="位图图像" r:id="rId3" imgW="1333333" imgH="1295238" progId="PBrush">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4770438"/>
                        <a:ext cx="13335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9"/>
          <p:cNvGraphicFramePr>
            <a:graphicFrameLocks noChangeAspect="1"/>
          </p:cNvGraphicFramePr>
          <p:nvPr/>
        </p:nvGraphicFramePr>
        <p:xfrm>
          <a:off x="3059113" y="4779963"/>
          <a:ext cx="1368425" cy="1141412"/>
        </p:xfrm>
        <a:graphic>
          <a:graphicData uri="http://schemas.openxmlformats.org/presentationml/2006/ole">
            <mc:AlternateContent xmlns:mc="http://schemas.openxmlformats.org/markup-compatibility/2006">
              <mc:Choice xmlns:v="urn:schemas-microsoft-com:vml" Requires="v">
                <p:oleObj spid="_x0000_s31197" name="位图图像" r:id="rId5" imgW="1209524" imgH="1009791" progId="PBrush">
                  <p:embed/>
                </p:oleObj>
              </mc:Choice>
              <mc:Fallback>
                <p:oleObj name="位图图像" r:id="rId5" imgW="1209524" imgH="1009791" progId="PBrush">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4779963"/>
                        <a:ext cx="1368425"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6" name="Object 10"/>
          <p:cNvGraphicFramePr>
            <a:graphicFrameLocks noChangeAspect="1"/>
          </p:cNvGraphicFramePr>
          <p:nvPr/>
        </p:nvGraphicFramePr>
        <p:xfrm>
          <a:off x="4859338" y="4791075"/>
          <a:ext cx="1439862" cy="985838"/>
        </p:xfrm>
        <a:graphic>
          <a:graphicData uri="http://schemas.openxmlformats.org/presentationml/2006/ole">
            <mc:AlternateContent xmlns:mc="http://schemas.openxmlformats.org/markup-compatibility/2006">
              <mc:Choice xmlns:v="urn:schemas-microsoft-com:vml" Requires="v">
                <p:oleObj spid="_x0000_s31198" name="位图图像" r:id="rId7" imgW="1267002" imgH="866896" progId="PBrush">
                  <p:embed/>
                </p:oleObj>
              </mc:Choice>
              <mc:Fallback>
                <p:oleObj name="位图图像" r:id="rId7" imgW="1267002" imgH="866896" progId="PBrush">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4791075"/>
                        <a:ext cx="1439862"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7" name="Object 11"/>
          <p:cNvGraphicFramePr>
            <a:graphicFrameLocks noChangeAspect="1"/>
          </p:cNvGraphicFramePr>
          <p:nvPr/>
        </p:nvGraphicFramePr>
        <p:xfrm>
          <a:off x="6659563" y="4724400"/>
          <a:ext cx="1073150" cy="1412875"/>
        </p:xfrm>
        <a:graphic>
          <a:graphicData uri="http://schemas.openxmlformats.org/presentationml/2006/ole">
            <mc:AlternateContent xmlns:mc="http://schemas.openxmlformats.org/markup-compatibility/2006">
              <mc:Choice xmlns:v="urn:schemas-microsoft-com:vml" Requires="v">
                <p:oleObj spid="_x0000_s31199" name="位图图像" r:id="rId9" imgW="781159" imgH="1028844" progId="PBrush">
                  <p:embed/>
                </p:oleObj>
              </mc:Choice>
              <mc:Fallback>
                <p:oleObj name="位图图像" r:id="rId9" imgW="781159" imgH="1028844" progId="PBrush">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9563" y="4724400"/>
                        <a:ext cx="1073150"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395288" y="333375"/>
            <a:ext cx="860425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嵌入式系统走向繁荣，软、硬件日臻完善</a:t>
            </a:r>
          </a:p>
        </p:txBody>
      </p:sp>
      <p:sp>
        <p:nvSpPr>
          <p:cNvPr id="31748" name="Rectangle 3"/>
          <p:cNvSpPr>
            <a:spLocks noChangeArrowheads="1"/>
          </p:cNvSpPr>
          <p:nvPr/>
        </p:nvSpPr>
        <p:spPr bwMode="auto">
          <a:xfrm>
            <a:off x="735013" y="1557338"/>
            <a:ext cx="7940675" cy="4530725"/>
          </a:xfrm>
          <a:prstGeom prst="rect">
            <a:avLst/>
          </a:prstGeom>
          <a:noFill/>
          <a:ln w="9525">
            <a:noFill/>
            <a:miter lim="800000"/>
            <a:headEnd/>
            <a:tailEnd/>
          </a:ln>
          <a:effectLst/>
        </p:spPr>
        <p:txBody>
          <a:bodyPr/>
          <a:lstStyle/>
          <a:p>
            <a:pPr marL="342900" indent="-342900">
              <a:lnSpc>
                <a:spcPct val="110000"/>
              </a:lnSpc>
              <a:buFont typeface="Wingdings" pitchFamily="2" charset="2"/>
              <a:buChar char="p"/>
            </a:pPr>
            <a:r>
              <a:rPr lang="zh-CN" altLang="en-US" b="1">
                <a:solidFill>
                  <a:schemeClr val="tx2"/>
                </a:solidFill>
                <a:latin typeface="宋体" pitchFamily="2" charset="-122"/>
              </a:rPr>
              <a:t>嵌入式系统的大发展是在微处理问世之后：</a:t>
            </a:r>
          </a:p>
          <a:p>
            <a:pPr marL="742950" lvl="1" indent="-285750">
              <a:buClr>
                <a:schemeClr val="tx1"/>
              </a:buClr>
              <a:buSzPct val="60000"/>
              <a:buFont typeface="Wingdings" pitchFamily="2" charset="2"/>
              <a:buChar char="n"/>
            </a:pPr>
            <a:r>
              <a:rPr lang="en-US" altLang="zh-CN" sz="2000" b="1">
                <a:solidFill>
                  <a:schemeClr val="tx2"/>
                </a:solidFill>
                <a:latin typeface="宋体" pitchFamily="2" charset="-122"/>
              </a:rPr>
              <a:t>1971</a:t>
            </a:r>
            <a:r>
              <a:rPr lang="zh-CN" altLang="en-US" sz="2000" b="1">
                <a:solidFill>
                  <a:schemeClr val="tx2"/>
                </a:solidFill>
                <a:latin typeface="宋体" pitchFamily="2" charset="-122"/>
              </a:rPr>
              <a:t>年</a:t>
            </a:r>
            <a:r>
              <a:rPr lang="en-US" altLang="zh-CN" sz="2000" b="1">
                <a:solidFill>
                  <a:schemeClr val="tx2"/>
                </a:solidFill>
                <a:latin typeface="宋体" pitchFamily="2" charset="-122"/>
              </a:rPr>
              <a:t>11</a:t>
            </a:r>
            <a:r>
              <a:rPr lang="zh-CN" altLang="en-US" sz="2000" b="1">
                <a:solidFill>
                  <a:schemeClr val="tx2"/>
                </a:solidFill>
                <a:latin typeface="宋体" pitchFamily="2" charset="-122"/>
              </a:rPr>
              <a:t>月，</a:t>
            </a:r>
            <a:r>
              <a:rPr lang="en-US" altLang="zh-CN" sz="2000" b="1">
                <a:solidFill>
                  <a:schemeClr val="tx2"/>
                </a:solidFill>
                <a:latin typeface="宋体" pitchFamily="2" charset="-122"/>
              </a:rPr>
              <a:t>Intel</a:t>
            </a:r>
            <a:r>
              <a:rPr lang="zh-CN" altLang="en-US" sz="2000" b="1">
                <a:solidFill>
                  <a:schemeClr val="tx2"/>
                </a:solidFill>
                <a:latin typeface="宋体" pitchFamily="2" charset="-122"/>
              </a:rPr>
              <a:t>公司推出了第一片微处理器</a:t>
            </a:r>
            <a:r>
              <a:rPr lang="en-US" altLang="zh-CN" sz="2000" b="1">
                <a:solidFill>
                  <a:schemeClr val="tx2"/>
                </a:solidFill>
                <a:latin typeface="宋体" pitchFamily="2" charset="-122"/>
              </a:rPr>
              <a:t>Intel4004</a:t>
            </a:r>
            <a:r>
              <a:rPr lang="zh-CN" altLang="en-US" sz="2000" b="1">
                <a:solidFill>
                  <a:schemeClr val="tx2"/>
                </a:solidFill>
                <a:latin typeface="宋体" pitchFamily="2" charset="-122"/>
              </a:rPr>
              <a:t>。</a:t>
            </a:r>
          </a:p>
          <a:p>
            <a:pPr marL="742950" lvl="1" indent="-285750">
              <a:lnSpc>
                <a:spcPct val="125000"/>
              </a:lnSpc>
              <a:spcBef>
                <a:spcPct val="30000"/>
              </a:spcBef>
              <a:buClr>
                <a:schemeClr val="tx1"/>
              </a:buClr>
              <a:buSzPct val="60000"/>
              <a:buFont typeface="Wingdings" pitchFamily="2" charset="2"/>
              <a:buNone/>
            </a:pPr>
            <a:r>
              <a:rPr lang="zh-CN" altLang="en-US" sz="2000" b="1">
                <a:solidFill>
                  <a:schemeClr val="tx2"/>
                </a:solidFill>
                <a:latin typeface="宋体" pitchFamily="2" charset="-122"/>
              </a:rPr>
              <a:t>  </a:t>
            </a:r>
            <a:r>
              <a:rPr lang="zh-CN" altLang="en-US" sz="2000" b="1">
                <a:solidFill>
                  <a:srgbClr val="FF0000"/>
                </a:solidFill>
                <a:latin typeface="楷体_GB2312"/>
                <a:ea typeface="楷体_GB2312"/>
                <a:cs typeface="楷体_GB2312"/>
              </a:rPr>
              <a:t>人们再也不必为设计一台专用机而研制专用的电路、专用的运算器了，只需以微处理器为基础进行设计。</a:t>
            </a:r>
          </a:p>
          <a:p>
            <a:pPr marL="742950" lvl="1" indent="-285750">
              <a:buClr>
                <a:schemeClr val="tx1"/>
              </a:buClr>
              <a:buSzPct val="60000"/>
              <a:buFont typeface="Wingdings" pitchFamily="2" charset="2"/>
              <a:buChar char="n"/>
            </a:pPr>
            <a:r>
              <a:rPr lang="en-US" altLang="zh-CN" sz="2000" b="1">
                <a:solidFill>
                  <a:schemeClr val="tx2"/>
                </a:solidFill>
                <a:latin typeface="宋体" pitchFamily="2" charset="-122"/>
              </a:rPr>
              <a:t>1976</a:t>
            </a:r>
            <a:r>
              <a:rPr lang="zh-CN" altLang="en-US" sz="2000" b="1">
                <a:solidFill>
                  <a:schemeClr val="tx2"/>
                </a:solidFill>
                <a:latin typeface="宋体" pitchFamily="2" charset="-122"/>
              </a:rPr>
              <a:t>年，第一个单片机</a:t>
            </a:r>
            <a:r>
              <a:rPr lang="en-US" altLang="zh-CN" sz="2000" b="1">
                <a:solidFill>
                  <a:schemeClr val="tx2"/>
                </a:solidFill>
                <a:latin typeface="宋体" pitchFamily="2" charset="-122"/>
              </a:rPr>
              <a:t>Intel 8048</a:t>
            </a:r>
            <a:r>
              <a:rPr lang="zh-CN" altLang="en-US" sz="2000" b="1">
                <a:solidFill>
                  <a:schemeClr val="tx2"/>
                </a:solidFill>
                <a:latin typeface="宋体" pitchFamily="2" charset="-122"/>
              </a:rPr>
              <a:t>出现。</a:t>
            </a:r>
          </a:p>
          <a:p>
            <a:pPr marL="742950" lvl="1" indent="-285750">
              <a:buClr>
                <a:schemeClr val="tx1"/>
              </a:buClr>
              <a:buSzPct val="60000"/>
              <a:buFont typeface="Wingdings" pitchFamily="2" charset="2"/>
              <a:buChar char="n"/>
            </a:pPr>
            <a:r>
              <a:rPr lang="en-US" altLang="zh-CN" sz="2000" b="1">
                <a:solidFill>
                  <a:schemeClr val="tx2"/>
                </a:solidFill>
                <a:latin typeface="宋体" pitchFamily="2" charset="-122"/>
              </a:rPr>
              <a:t>1982</a:t>
            </a:r>
            <a:r>
              <a:rPr lang="zh-CN" altLang="en-US" sz="2000" b="1">
                <a:solidFill>
                  <a:schemeClr val="tx2"/>
                </a:solidFill>
                <a:latin typeface="宋体" pitchFamily="2" charset="-122"/>
              </a:rPr>
              <a:t>年，第一个</a:t>
            </a:r>
            <a:r>
              <a:rPr lang="en-US" altLang="zh-CN" sz="2000" b="1">
                <a:solidFill>
                  <a:schemeClr val="tx2"/>
                </a:solidFill>
                <a:latin typeface="宋体" pitchFamily="2" charset="-122"/>
              </a:rPr>
              <a:t>DSP</a:t>
            </a:r>
            <a:r>
              <a:rPr lang="zh-CN" altLang="en-US" sz="2000" b="1">
                <a:solidFill>
                  <a:schemeClr val="tx2"/>
                </a:solidFill>
                <a:latin typeface="宋体" pitchFamily="2" charset="-122"/>
              </a:rPr>
              <a:t>出现，比同期的</a:t>
            </a:r>
            <a:r>
              <a:rPr lang="en-US" altLang="zh-CN" sz="2000" b="1">
                <a:solidFill>
                  <a:schemeClr val="tx2"/>
                </a:solidFill>
                <a:latin typeface="宋体" pitchFamily="2" charset="-122"/>
              </a:rPr>
              <a:t>CPU</a:t>
            </a:r>
            <a:r>
              <a:rPr lang="zh-CN" altLang="en-US" sz="2000" b="1">
                <a:solidFill>
                  <a:schemeClr val="tx2"/>
                </a:solidFill>
                <a:latin typeface="宋体" pitchFamily="2" charset="-122"/>
              </a:rPr>
              <a:t>快</a:t>
            </a:r>
            <a:r>
              <a:rPr lang="en-US" altLang="zh-CN" sz="2000" b="1">
                <a:solidFill>
                  <a:schemeClr val="tx2"/>
                </a:solidFill>
                <a:latin typeface="宋体" pitchFamily="2" charset="-122"/>
              </a:rPr>
              <a:t>10</a:t>
            </a:r>
            <a:r>
              <a:rPr lang="zh-CN" altLang="en-US" sz="2000" b="1">
                <a:solidFill>
                  <a:schemeClr val="tx2"/>
                </a:solidFill>
                <a:latin typeface="宋体" pitchFamily="2" charset="-122"/>
              </a:rPr>
              <a:t>～</a:t>
            </a:r>
            <a:r>
              <a:rPr lang="en-US" altLang="zh-CN" sz="2000" b="1">
                <a:solidFill>
                  <a:schemeClr val="tx2"/>
                </a:solidFill>
                <a:latin typeface="宋体" pitchFamily="2" charset="-122"/>
              </a:rPr>
              <a:t>50</a:t>
            </a:r>
            <a:r>
              <a:rPr lang="zh-CN" altLang="en-US" sz="2000" b="1">
                <a:solidFill>
                  <a:schemeClr val="tx2"/>
                </a:solidFill>
                <a:latin typeface="宋体" pitchFamily="2" charset="-122"/>
              </a:rPr>
              <a:t>倍。</a:t>
            </a:r>
          </a:p>
          <a:p>
            <a:pPr marL="742950" lvl="1" indent="-285750">
              <a:buClr>
                <a:schemeClr val="tx1"/>
              </a:buClr>
              <a:buSzPct val="60000"/>
              <a:buFont typeface="Wingdings" pitchFamily="2" charset="2"/>
              <a:buChar char="n"/>
            </a:pPr>
            <a:r>
              <a:rPr lang="en-US" altLang="zh-CN" sz="2000" b="1">
                <a:solidFill>
                  <a:schemeClr val="tx2"/>
                </a:solidFill>
                <a:latin typeface="宋体" pitchFamily="2" charset="-122"/>
              </a:rPr>
              <a:t>80</a:t>
            </a:r>
            <a:r>
              <a:rPr lang="zh-CN" altLang="en-US" sz="2000" b="1">
                <a:solidFill>
                  <a:schemeClr val="tx2"/>
                </a:solidFill>
                <a:latin typeface="宋体" pitchFamily="2" charset="-122"/>
              </a:rPr>
              <a:t>年代后期，第三代</a:t>
            </a:r>
            <a:r>
              <a:rPr lang="en-US" altLang="zh-CN" sz="2000" b="1">
                <a:solidFill>
                  <a:schemeClr val="tx2"/>
                </a:solidFill>
                <a:latin typeface="宋体" pitchFamily="2" charset="-122"/>
              </a:rPr>
              <a:t>DSP</a:t>
            </a:r>
            <a:r>
              <a:rPr lang="zh-CN" altLang="en-US" sz="2000" b="1">
                <a:solidFill>
                  <a:schemeClr val="tx2"/>
                </a:solidFill>
                <a:latin typeface="宋体" pitchFamily="2" charset="-122"/>
              </a:rPr>
              <a:t>芯片出现。</a:t>
            </a:r>
          </a:p>
          <a:p>
            <a:pPr marL="342900" indent="-342900">
              <a:buFont typeface="Wingdings" pitchFamily="2" charset="2"/>
              <a:buBlip>
                <a:blip r:embed="rId2"/>
              </a:buBlip>
            </a:pPr>
            <a:r>
              <a:rPr lang="zh-CN" altLang="en-US" b="1">
                <a:solidFill>
                  <a:schemeClr val="tx2"/>
                </a:solidFill>
                <a:latin typeface="宋体" pitchFamily="2" charset="-122"/>
              </a:rPr>
              <a:t>软件技术的进步使嵌入式系统日臻完善：</a:t>
            </a:r>
          </a:p>
          <a:p>
            <a:pPr marL="742950" lvl="1" indent="-285750">
              <a:lnSpc>
                <a:spcPct val="110000"/>
              </a:lnSpc>
              <a:buClr>
                <a:schemeClr val="tx1"/>
              </a:buClr>
              <a:buSzPct val="60000"/>
              <a:buFont typeface="Wingdings" pitchFamily="2" charset="2"/>
              <a:buChar char="n"/>
            </a:pPr>
            <a:r>
              <a:rPr lang="zh-CN" altLang="en-US" b="1">
                <a:solidFill>
                  <a:schemeClr val="tx2"/>
                </a:solidFill>
                <a:latin typeface="宋体" pitchFamily="2" charset="-122"/>
              </a:rPr>
              <a:t>早期嵌入式系统：采用</a:t>
            </a:r>
            <a:r>
              <a:rPr lang="zh-CN" altLang="en-US" sz="2000" b="1">
                <a:solidFill>
                  <a:schemeClr val="tx2"/>
                </a:solidFill>
                <a:latin typeface="宋体" pitchFamily="2" charset="-122"/>
              </a:rPr>
              <a:t>汇编语言，基本不采用操作系统</a:t>
            </a:r>
          </a:p>
          <a:p>
            <a:pPr marL="742950" lvl="1" indent="-285750">
              <a:buClr>
                <a:schemeClr val="tx1"/>
              </a:buClr>
              <a:buSzPct val="60000"/>
              <a:buFont typeface="Wingdings" pitchFamily="2" charset="2"/>
              <a:buChar char="n"/>
            </a:pPr>
            <a:r>
              <a:rPr lang="zh-CN" altLang="en-US" sz="2000" b="1">
                <a:solidFill>
                  <a:schemeClr val="tx2"/>
                </a:solidFill>
                <a:latin typeface="宋体" pitchFamily="2" charset="-122"/>
              </a:rPr>
              <a:t>硬件的提升</a:t>
            </a:r>
          </a:p>
          <a:p>
            <a:pPr marL="742950" lvl="1" indent="-285750">
              <a:buClr>
                <a:schemeClr val="tx1"/>
              </a:buClr>
              <a:buSzPct val="60000"/>
              <a:buFont typeface="Wingdings" pitchFamily="2" charset="2"/>
              <a:buChar char="n"/>
            </a:pPr>
            <a:r>
              <a:rPr lang="zh-CN" altLang="en-US" sz="2000" b="1">
                <a:solidFill>
                  <a:schemeClr val="tx2"/>
                </a:solidFill>
                <a:latin typeface="宋体" pitchFamily="2" charset="-122"/>
              </a:rPr>
              <a:t>软件技术发展</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anchor="b"/>
          <a:lstStyle/>
          <a:p>
            <a:r>
              <a:rPr lang="zh-CN" altLang="en-US" sz="3600" b="1">
                <a:solidFill>
                  <a:srgbClr val="0000FF"/>
                </a:solidFill>
                <a:ea typeface="黑体" pitchFamily="49" charset="-122"/>
              </a:rPr>
              <a:t>嵌入式系统应用走向纵深化发展 </a:t>
            </a:r>
          </a:p>
        </p:txBody>
      </p:sp>
      <p:sp>
        <p:nvSpPr>
          <p:cNvPr id="32771" name="Rectangle 3"/>
          <p:cNvSpPr>
            <a:spLocks noChangeArrowheads="1"/>
          </p:cNvSpPr>
          <p:nvPr/>
        </p:nvSpPr>
        <p:spPr bwMode="auto">
          <a:xfrm>
            <a:off x="808038" y="1628775"/>
            <a:ext cx="7940675" cy="2009775"/>
          </a:xfrm>
          <a:prstGeom prst="rect">
            <a:avLst/>
          </a:prstGeom>
          <a:noFill/>
          <a:ln w="9525">
            <a:noFill/>
            <a:miter lim="800000"/>
            <a:headEnd/>
            <a:tailEnd/>
          </a:ln>
          <a:effectLst/>
        </p:spPr>
        <p:txBody>
          <a:bodyPr/>
          <a:lstStyle/>
          <a:p>
            <a:pPr marL="342900" indent="-342900">
              <a:lnSpc>
                <a:spcPct val="110000"/>
              </a:lnSpc>
              <a:buFont typeface="Wingdings" pitchFamily="2" charset="2"/>
              <a:buChar char="p"/>
            </a:pPr>
            <a:r>
              <a:rPr lang="zh-CN" altLang="en-US" sz="2800" b="1">
                <a:solidFill>
                  <a:schemeClr val="tx2"/>
                </a:solidFill>
                <a:latin typeface="宋体" pitchFamily="2" charset="-122"/>
              </a:rPr>
              <a:t>应用充分普及：</a:t>
            </a:r>
            <a:r>
              <a:rPr lang="zh-CN" altLang="en-US" sz="2400" b="1">
                <a:solidFill>
                  <a:schemeClr val="tx2"/>
                </a:solidFill>
                <a:latin typeface="宋体" pitchFamily="2" charset="-122"/>
              </a:rPr>
              <a:t>工业控制、数字化通讯、数字化家电</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汽车：</a:t>
            </a:r>
            <a:r>
              <a:rPr lang="en-US" altLang="zh-CN" sz="2000" b="1">
                <a:solidFill>
                  <a:schemeClr val="tx2"/>
                </a:solidFill>
                <a:latin typeface="宋体" pitchFamily="2" charset="-122"/>
              </a:rPr>
              <a:t>50</a:t>
            </a:r>
            <a:r>
              <a:rPr lang="zh-CN" altLang="en-US" sz="2000" b="1">
                <a:solidFill>
                  <a:schemeClr val="tx2"/>
                </a:solidFill>
                <a:latin typeface="宋体" pitchFamily="2" charset="-122"/>
              </a:rPr>
              <a:t>个以上嵌入式微处理器</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飞机：</a:t>
            </a:r>
            <a:r>
              <a:rPr lang="en-US" altLang="zh-CN" sz="2000" b="1">
                <a:solidFill>
                  <a:schemeClr val="tx2"/>
                </a:solidFill>
                <a:latin typeface="宋体" pitchFamily="2" charset="-122"/>
              </a:rPr>
              <a:t>70</a:t>
            </a:r>
            <a:r>
              <a:rPr lang="zh-CN" altLang="en-US" sz="2000" b="1">
                <a:solidFill>
                  <a:schemeClr val="tx2"/>
                </a:solidFill>
                <a:latin typeface="宋体" pitchFamily="2" charset="-122"/>
              </a:rPr>
              <a:t>个以上嵌入式系统</a:t>
            </a:r>
          </a:p>
          <a:p>
            <a:pPr marL="342900" indent="-342900">
              <a:lnSpc>
                <a:spcPct val="110000"/>
              </a:lnSpc>
              <a:buFont typeface="Wingdings" pitchFamily="2" charset="2"/>
              <a:buChar char="p"/>
            </a:pPr>
            <a:r>
              <a:rPr lang="zh-CN" altLang="en-US" sz="2800" b="1">
                <a:solidFill>
                  <a:schemeClr val="tx2"/>
                </a:solidFill>
                <a:latin typeface="宋体" pitchFamily="2" charset="-122"/>
              </a:rPr>
              <a:t>嵌入式微处理器</a:t>
            </a:r>
            <a:r>
              <a:rPr lang="en-US" altLang="zh-CN" sz="2800" b="1">
                <a:solidFill>
                  <a:schemeClr val="tx2"/>
                </a:solidFill>
                <a:latin typeface="宋体" pitchFamily="2" charset="-122"/>
              </a:rPr>
              <a:t>32</a:t>
            </a:r>
            <a:r>
              <a:rPr lang="zh-CN" altLang="en-US" sz="2800" b="1">
                <a:solidFill>
                  <a:schemeClr val="tx2"/>
                </a:solidFill>
                <a:latin typeface="宋体" pitchFamily="2" charset="-122"/>
              </a:rPr>
              <a:t>位、</a:t>
            </a:r>
            <a:r>
              <a:rPr lang="en-US" altLang="zh-CN" sz="2800" b="1">
                <a:solidFill>
                  <a:schemeClr val="tx2"/>
                </a:solidFill>
                <a:latin typeface="宋体" pitchFamily="2" charset="-122"/>
              </a:rPr>
              <a:t>64</a:t>
            </a:r>
            <a:r>
              <a:rPr lang="zh-CN" altLang="en-US" sz="2800" b="1">
                <a:solidFill>
                  <a:schemeClr val="tx2"/>
                </a:solidFill>
                <a:latin typeface="宋体" pitchFamily="2" charset="-122"/>
              </a:rPr>
              <a:t>位、</a:t>
            </a:r>
            <a:r>
              <a:rPr lang="en-US" altLang="zh-CN" sz="2800" b="1">
                <a:solidFill>
                  <a:schemeClr val="tx2"/>
                </a:solidFill>
                <a:latin typeface="宋体" pitchFamily="2" charset="-122"/>
              </a:rPr>
              <a:t>128</a:t>
            </a:r>
            <a:r>
              <a:rPr lang="zh-CN" altLang="en-US" sz="2800" b="1">
                <a:solidFill>
                  <a:schemeClr val="tx2"/>
                </a:solidFill>
                <a:latin typeface="宋体" pitchFamily="2" charset="-122"/>
              </a:rPr>
              <a:t>位</a:t>
            </a:r>
          </a:p>
          <a:p>
            <a:pPr marL="342900" indent="-342900">
              <a:lnSpc>
                <a:spcPct val="110000"/>
              </a:lnSpc>
              <a:buFont typeface="Wingdings" pitchFamily="2" charset="2"/>
              <a:buChar char="p"/>
            </a:pPr>
            <a:r>
              <a:rPr lang="zh-CN" altLang="en-US" sz="2800" b="1">
                <a:solidFill>
                  <a:schemeClr val="tx2"/>
                </a:solidFill>
                <a:latin typeface="宋体" pitchFamily="2" charset="-122"/>
              </a:rPr>
              <a:t>嵌入式实时操作系统使用比率越来越高</a:t>
            </a:r>
          </a:p>
          <a:p>
            <a:pPr marL="742950" lvl="1" indent="-285750">
              <a:lnSpc>
                <a:spcPct val="110000"/>
              </a:lnSpc>
              <a:buClr>
                <a:schemeClr val="tx1"/>
              </a:buClr>
              <a:buSzPct val="60000"/>
              <a:buFont typeface="Wingdings" pitchFamily="2" charset="2"/>
              <a:buChar char="n"/>
            </a:pPr>
            <a:r>
              <a:rPr lang="zh-CN" altLang="en-US" sz="2400" b="1">
                <a:solidFill>
                  <a:schemeClr val="tx2"/>
                </a:solidFill>
                <a:latin typeface="宋体" pitchFamily="2" charset="-122"/>
              </a:rPr>
              <a:t>早期：</a:t>
            </a:r>
            <a:r>
              <a:rPr lang="en-US" altLang="zh-CN" sz="2400" b="1">
                <a:solidFill>
                  <a:schemeClr val="tx2"/>
                </a:solidFill>
                <a:latin typeface="宋体" pitchFamily="2" charset="-122"/>
              </a:rPr>
              <a:t>10</a:t>
            </a:r>
            <a:r>
              <a:rPr lang="zh-CN" altLang="en-US" sz="2400" b="1">
                <a:solidFill>
                  <a:schemeClr val="tx2"/>
                </a:solidFill>
                <a:latin typeface="宋体" pitchFamily="2" charset="-122"/>
              </a:rPr>
              <a:t>％；</a:t>
            </a:r>
            <a:r>
              <a:rPr lang="en-US" altLang="zh-CN" sz="2400" b="1">
                <a:solidFill>
                  <a:schemeClr val="tx2"/>
                </a:solidFill>
                <a:latin typeface="宋体" pitchFamily="2" charset="-122"/>
              </a:rPr>
              <a:t>90</a:t>
            </a:r>
            <a:r>
              <a:rPr lang="zh-CN" altLang="en-US" sz="2400" b="1">
                <a:solidFill>
                  <a:schemeClr val="tx2"/>
                </a:solidFill>
                <a:latin typeface="宋体" pitchFamily="2" charset="-122"/>
              </a:rPr>
              <a:t>年代初：</a:t>
            </a:r>
            <a:r>
              <a:rPr lang="en-US" altLang="zh-CN" sz="2400" b="1">
                <a:solidFill>
                  <a:schemeClr val="tx2"/>
                </a:solidFill>
                <a:latin typeface="宋体" pitchFamily="2" charset="-122"/>
              </a:rPr>
              <a:t>30</a:t>
            </a:r>
            <a:r>
              <a:rPr lang="zh-CN" altLang="en-US" sz="2400" b="1">
                <a:solidFill>
                  <a:schemeClr val="tx2"/>
                </a:solidFill>
                <a:latin typeface="宋体" pitchFamily="2" charset="-122"/>
              </a:rPr>
              <a:t>％；目前：</a:t>
            </a:r>
            <a:r>
              <a:rPr lang="en-US" altLang="zh-CN" sz="2400" b="1">
                <a:solidFill>
                  <a:schemeClr val="tx2"/>
                </a:solidFill>
                <a:latin typeface="宋体" pitchFamily="2" charset="-122"/>
              </a:rPr>
              <a:t>80</a:t>
            </a:r>
            <a:r>
              <a:rPr lang="zh-CN" altLang="en-US" sz="2400" b="1">
                <a:solidFill>
                  <a:schemeClr val="tx2"/>
                </a:solidFill>
                <a:latin typeface="宋体" pitchFamily="2" charset="-122"/>
              </a:rPr>
              <a:t>～</a:t>
            </a:r>
            <a:r>
              <a:rPr lang="en-US" altLang="zh-CN" sz="2400" b="1">
                <a:solidFill>
                  <a:schemeClr val="tx2"/>
                </a:solidFill>
                <a:latin typeface="宋体" pitchFamily="2" charset="-122"/>
              </a:rPr>
              <a:t>90</a:t>
            </a:r>
            <a:r>
              <a:rPr lang="zh-CN" altLang="en-US" sz="2400" b="1">
                <a:solidFill>
                  <a:schemeClr val="tx2"/>
                </a:solidFill>
                <a:latin typeface="宋体" pitchFamily="2" charset="-122"/>
              </a:rPr>
              <a:t>％</a:t>
            </a:r>
          </a:p>
          <a:p>
            <a:pPr marL="342900" indent="-342900">
              <a:lnSpc>
                <a:spcPct val="110000"/>
              </a:lnSpc>
              <a:buFont typeface="Wingdings" pitchFamily="2" charset="2"/>
              <a:buChar char="p"/>
            </a:pPr>
            <a:r>
              <a:rPr lang="zh-CN" altLang="en-US" sz="2800" b="1">
                <a:solidFill>
                  <a:schemeClr val="tx2"/>
                </a:solidFill>
                <a:latin typeface="宋体" pitchFamily="2" charset="-122"/>
              </a:rPr>
              <a:t>嵌入式系统开发工具越来越丰富</a:t>
            </a:r>
          </a:p>
          <a:p>
            <a:pPr marL="342900" indent="-342900">
              <a:lnSpc>
                <a:spcPct val="110000"/>
              </a:lnSpc>
              <a:buFont typeface="Wingdings" pitchFamily="2" charset="2"/>
              <a:buChar char="p"/>
            </a:pPr>
            <a:r>
              <a:rPr lang="zh-CN" altLang="en-US" sz="2800" b="1">
                <a:solidFill>
                  <a:schemeClr val="tx2"/>
                </a:solidFill>
                <a:latin typeface="宋体" pitchFamily="2" charset="-122"/>
              </a:rPr>
              <a:t>嵌入式系统产业链形成</a:t>
            </a:r>
          </a:p>
          <a:p>
            <a:pPr marL="742950" lvl="1" indent="-285750">
              <a:lnSpc>
                <a:spcPct val="110000"/>
              </a:lnSpc>
              <a:buClr>
                <a:schemeClr val="tx1"/>
              </a:buClr>
              <a:buSzPct val="60000"/>
              <a:buFont typeface="Wingdings" pitchFamily="2" charset="2"/>
              <a:buChar char="n"/>
            </a:pPr>
            <a:endParaRPr lang="en-US" altLang="zh-CN" sz="2000" b="1">
              <a:solidFill>
                <a:schemeClr val="tx2"/>
              </a:solidFill>
              <a:latin typeface="宋体" pitchFamily="2"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633992" y="2060848"/>
            <a:ext cx="1728192" cy="1126976"/>
            <a:chOff x="3633992" y="2060848"/>
            <a:chExt cx="1728192" cy="1126976"/>
          </a:xfrm>
        </p:grpSpPr>
        <p:cxnSp>
          <p:nvCxnSpPr>
            <p:cNvPr id="12" name="直接箭头连接符 11"/>
            <p:cNvCxnSpPr>
              <a:endCxn id="6" idx="0"/>
            </p:cNvCxnSpPr>
            <p:nvPr/>
          </p:nvCxnSpPr>
          <p:spPr>
            <a:xfrm>
              <a:off x="4498088" y="2060848"/>
              <a:ext cx="0" cy="40689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633992" y="2467744"/>
              <a:ext cx="1728192"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嵌入式</a:t>
              </a:r>
              <a:r>
                <a:rPr lang="en-US" altLang="zh-CN" dirty="0" smtClean="0">
                  <a:latin typeface="华文琥珀" pitchFamily="2" charset="-122"/>
                  <a:ea typeface="华文琥珀" pitchFamily="2" charset="-122"/>
                </a:rPr>
                <a:t>Linux</a:t>
              </a:r>
              <a:endParaRPr lang="zh-CN" altLang="en-US" dirty="0">
                <a:latin typeface="华文琥珀" pitchFamily="2" charset="-122"/>
                <a:ea typeface="华文琥珀" pitchFamily="2" charset="-122"/>
              </a:endParaRPr>
            </a:p>
          </p:txBody>
        </p:sp>
      </p:grpSp>
      <p:grpSp>
        <p:nvGrpSpPr>
          <p:cNvPr id="43" name="组合 42"/>
          <p:cNvGrpSpPr/>
          <p:nvPr/>
        </p:nvGrpSpPr>
        <p:grpSpPr>
          <a:xfrm>
            <a:off x="5654024" y="1340768"/>
            <a:ext cx="1868400" cy="720080"/>
            <a:chOff x="5654024" y="1340768"/>
            <a:chExt cx="1868400" cy="720080"/>
          </a:xfrm>
        </p:grpSpPr>
        <p:sp>
          <p:nvSpPr>
            <p:cNvPr id="5" name="圆角矩形 4"/>
            <p:cNvSpPr/>
            <p:nvPr/>
          </p:nvSpPr>
          <p:spPr>
            <a:xfrm>
              <a:off x="6370296" y="1340768"/>
              <a:ext cx="1152128" cy="720080"/>
            </a:xfrm>
            <a:prstGeom prst="roundRect">
              <a:avLst/>
            </a:prstGeom>
            <a:solidFill>
              <a:schemeClr val="tx1">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单片机</a:t>
              </a:r>
              <a:endParaRPr lang="zh-CN" altLang="en-US" dirty="0">
                <a:latin typeface="华文琥珀" pitchFamily="2" charset="-122"/>
                <a:ea typeface="华文琥珀" pitchFamily="2" charset="-122"/>
              </a:endParaRPr>
            </a:p>
          </p:txBody>
        </p:sp>
        <p:cxnSp>
          <p:nvCxnSpPr>
            <p:cNvPr id="8" name="直接箭头连接符 7"/>
            <p:cNvCxnSpPr/>
            <p:nvPr/>
          </p:nvCxnSpPr>
          <p:spPr>
            <a:xfrm>
              <a:off x="5654024" y="1747664"/>
              <a:ext cx="718176" cy="0"/>
            </a:xfrm>
            <a:prstGeom prst="straightConnector1">
              <a:avLst/>
            </a:prstGeom>
            <a:ln w="19050">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187624" y="2467744"/>
            <a:ext cx="2446368" cy="720080"/>
            <a:chOff x="1187624" y="2467744"/>
            <a:chExt cx="2446368" cy="720080"/>
          </a:xfrm>
        </p:grpSpPr>
        <p:cxnSp>
          <p:nvCxnSpPr>
            <p:cNvPr id="21" name="直接箭头连接符 20"/>
            <p:cNvCxnSpPr>
              <a:stCxn id="6" idx="1"/>
            </p:cNvCxnSpPr>
            <p:nvPr/>
          </p:nvCxnSpPr>
          <p:spPr>
            <a:xfrm flipH="1">
              <a:off x="2411760" y="2827784"/>
              <a:ext cx="1222232" cy="167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1187624" y="2467744"/>
              <a:ext cx="122413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基本操作</a:t>
              </a:r>
              <a:endParaRPr lang="zh-CN" altLang="en-US" dirty="0">
                <a:latin typeface="华文琥珀" pitchFamily="2" charset="-122"/>
                <a:ea typeface="华文琥珀" pitchFamily="2" charset="-122"/>
              </a:endParaRPr>
            </a:p>
          </p:txBody>
        </p:sp>
      </p:grpSp>
      <p:grpSp>
        <p:nvGrpSpPr>
          <p:cNvPr id="46" name="组合 45"/>
          <p:cNvGrpSpPr/>
          <p:nvPr/>
        </p:nvGrpSpPr>
        <p:grpSpPr>
          <a:xfrm>
            <a:off x="5362184" y="2467744"/>
            <a:ext cx="2160240" cy="720080"/>
            <a:chOff x="5362184" y="2467744"/>
            <a:chExt cx="2160240" cy="720080"/>
          </a:xfrm>
        </p:grpSpPr>
        <p:cxnSp>
          <p:nvCxnSpPr>
            <p:cNvPr id="19" name="直接箭头连接符 18"/>
            <p:cNvCxnSpPr>
              <a:stCxn id="6" idx="3"/>
            </p:cNvCxnSpPr>
            <p:nvPr/>
          </p:nvCxnSpPr>
          <p:spPr>
            <a:xfrm>
              <a:off x="5362184" y="2827784"/>
              <a:ext cx="1010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6370296" y="2467744"/>
              <a:ext cx="115212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脚本</a:t>
              </a:r>
              <a:endParaRPr lang="zh-CN" altLang="en-US" dirty="0">
                <a:latin typeface="华文琥珀" pitchFamily="2" charset="-122"/>
                <a:ea typeface="华文琥珀" pitchFamily="2" charset="-122"/>
              </a:endParaRPr>
            </a:p>
          </p:txBody>
        </p:sp>
      </p:grpSp>
      <p:grpSp>
        <p:nvGrpSpPr>
          <p:cNvPr id="47" name="组合 46"/>
          <p:cNvGrpSpPr/>
          <p:nvPr/>
        </p:nvGrpSpPr>
        <p:grpSpPr>
          <a:xfrm>
            <a:off x="3624193" y="3187824"/>
            <a:ext cx="1728192" cy="1080120"/>
            <a:chOff x="3624193" y="3187824"/>
            <a:chExt cx="1728192" cy="1080120"/>
          </a:xfrm>
        </p:grpSpPr>
        <p:cxnSp>
          <p:nvCxnSpPr>
            <p:cNvPr id="24" name="直接箭头连接符 23"/>
            <p:cNvCxnSpPr>
              <a:stCxn id="6" idx="2"/>
            </p:cNvCxnSpPr>
            <p:nvPr/>
          </p:nvCxnSpPr>
          <p:spPr>
            <a:xfrm flipH="1">
              <a:off x="4488289" y="3187824"/>
              <a:ext cx="9799"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3624193" y="3547864"/>
              <a:ext cx="1728192"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琥珀" pitchFamily="2" charset="-122"/>
                  <a:ea typeface="华文琥珀" pitchFamily="2" charset="-122"/>
                </a:rPr>
                <a:t>嵌入式</a:t>
              </a:r>
              <a:r>
                <a:rPr lang="en-US" altLang="zh-CN" sz="1600" dirty="0" smtClean="0">
                  <a:latin typeface="华文琥珀" pitchFamily="2" charset="-122"/>
                  <a:ea typeface="华文琥珀" pitchFamily="2" charset="-122"/>
                </a:rPr>
                <a:t>Linux</a:t>
              </a:r>
              <a:r>
                <a:rPr lang="zh-CN" altLang="en-US" sz="1600" dirty="0" smtClean="0">
                  <a:latin typeface="华文琥珀" pitchFamily="2" charset="-122"/>
                  <a:ea typeface="华文琥珀" pitchFamily="2" charset="-122"/>
                </a:rPr>
                <a:t>开发</a:t>
              </a:r>
              <a:endParaRPr lang="zh-CN" altLang="en-US" sz="1600" dirty="0">
                <a:latin typeface="华文琥珀" pitchFamily="2" charset="-122"/>
                <a:ea typeface="华文琥珀" pitchFamily="2" charset="-122"/>
              </a:endParaRPr>
            </a:p>
          </p:txBody>
        </p:sp>
      </p:grpSp>
      <p:grpSp>
        <p:nvGrpSpPr>
          <p:cNvPr id="48" name="组合 47"/>
          <p:cNvGrpSpPr/>
          <p:nvPr/>
        </p:nvGrpSpPr>
        <p:grpSpPr>
          <a:xfrm>
            <a:off x="1080564" y="4267944"/>
            <a:ext cx="2843364" cy="1249288"/>
            <a:chOff x="1080564" y="4267944"/>
            <a:chExt cx="2843364" cy="1249288"/>
          </a:xfrm>
        </p:grpSpPr>
        <p:cxnSp>
          <p:nvCxnSpPr>
            <p:cNvPr id="36" name="直接箭头连接符 35"/>
            <p:cNvCxnSpPr>
              <a:endCxn id="27" idx="0"/>
            </p:cNvCxnSpPr>
            <p:nvPr/>
          </p:nvCxnSpPr>
          <p:spPr>
            <a:xfrm flipH="1">
              <a:off x="1692632" y="4267944"/>
              <a:ext cx="2231296" cy="529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1080564" y="4797152"/>
              <a:ext cx="122413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文件操作</a:t>
              </a:r>
              <a:endParaRPr lang="zh-CN" altLang="en-US" dirty="0">
                <a:latin typeface="华文琥珀" pitchFamily="2" charset="-122"/>
                <a:ea typeface="华文琥珀" pitchFamily="2" charset="-122"/>
              </a:endParaRPr>
            </a:p>
          </p:txBody>
        </p:sp>
      </p:grpSp>
      <p:grpSp>
        <p:nvGrpSpPr>
          <p:cNvPr id="49" name="组合 48"/>
          <p:cNvGrpSpPr/>
          <p:nvPr/>
        </p:nvGrpSpPr>
        <p:grpSpPr>
          <a:xfrm>
            <a:off x="2408711" y="4267944"/>
            <a:ext cx="1731241" cy="1249288"/>
            <a:chOff x="2408711" y="4267944"/>
            <a:chExt cx="1731241" cy="1249288"/>
          </a:xfrm>
        </p:grpSpPr>
        <p:cxnSp>
          <p:nvCxnSpPr>
            <p:cNvPr id="38" name="直接箭头连接符 37"/>
            <p:cNvCxnSpPr>
              <a:endCxn id="28" idx="0"/>
            </p:cNvCxnSpPr>
            <p:nvPr/>
          </p:nvCxnSpPr>
          <p:spPr>
            <a:xfrm flipH="1">
              <a:off x="3020779" y="4267944"/>
              <a:ext cx="1119173" cy="529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2408711" y="4797152"/>
              <a:ext cx="122413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进程</a:t>
              </a:r>
              <a:endParaRPr lang="zh-CN" altLang="en-US" dirty="0">
                <a:latin typeface="华文琥珀" pitchFamily="2" charset="-122"/>
                <a:ea typeface="华文琥珀" pitchFamily="2" charset="-122"/>
              </a:endParaRPr>
            </a:p>
          </p:txBody>
        </p:sp>
      </p:grpSp>
      <p:grpSp>
        <p:nvGrpSpPr>
          <p:cNvPr id="50" name="组合 49"/>
          <p:cNvGrpSpPr/>
          <p:nvPr/>
        </p:nvGrpSpPr>
        <p:grpSpPr>
          <a:xfrm>
            <a:off x="3785246" y="4267944"/>
            <a:ext cx="1327766" cy="1249288"/>
            <a:chOff x="3785246" y="4267944"/>
            <a:chExt cx="1327766" cy="1249288"/>
          </a:xfrm>
        </p:grpSpPr>
        <p:cxnSp>
          <p:nvCxnSpPr>
            <p:cNvPr id="32" name="直接箭头连接符 31"/>
            <p:cNvCxnSpPr>
              <a:stCxn id="23" idx="2"/>
            </p:cNvCxnSpPr>
            <p:nvPr/>
          </p:nvCxnSpPr>
          <p:spPr>
            <a:xfrm>
              <a:off x="4488289" y="4267944"/>
              <a:ext cx="9799" cy="529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3785246" y="4797152"/>
              <a:ext cx="132776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琥珀" pitchFamily="2" charset="-122"/>
                  <a:ea typeface="华文琥珀" pitchFamily="2" charset="-122"/>
                </a:rPr>
                <a:t>进程间通信</a:t>
              </a:r>
              <a:endParaRPr lang="zh-CN" altLang="en-US" sz="1600" dirty="0">
                <a:latin typeface="华文琥珀" pitchFamily="2" charset="-122"/>
                <a:ea typeface="华文琥珀" pitchFamily="2" charset="-122"/>
              </a:endParaRPr>
            </a:p>
          </p:txBody>
        </p:sp>
      </p:grpSp>
      <p:grpSp>
        <p:nvGrpSpPr>
          <p:cNvPr id="52" name="组合 51"/>
          <p:cNvGrpSpPr/>
          <p:nvPr/>
        </p:nvGrpSpPr>
        <p:grpSpPr>
          <a:xfrm>
            <a:off x="5292080" y="4267944"/>
            <a:ext cx="2767926" cy="1249288"/>
            <a:chOff x="5292080" y="4267944"/>
            <a:chExt cx="2767926" cy="1249288"/>
          </a:xfrm>
        </p:grpSpPr>
        <p:cxnSp>
          <p:nvCxnSpPr>
            <p:cNvPr id="42" name="直接箭头连接符 41"/>
            <p:cNvCxnSpPr>
              <a:endCxn id="31" idx="0"/>
            </p:cNvCxnSpPr>
            <p:nvPr/>
          </p:nvCxnSpPr>
          <p:spPr>
            <a:xfrm>
              <a:off x="5292080" y="4267944"/>
              <a:ext cx="2104043" cy="529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6732240" y="4797152"/>
              <a:ext cx="132776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华文琥珀" pitchFamily="2" charset="-122"/>
                  <a:ea typeface="华文琥珀" pitchFamily="2" charset="-122"/>
                </a:rPr>
                <a:t>ARM</a:t>
              </a:r>
              <a:r>
                <a:rPr lang="zh-CN" altLang="en-US" sz="1600" dirty="0" smtClean="0">
                  <a:latin typeface="华文琥珀" pitchFamily="2" charset="-122"/>
                  <a:ea typeface="华文琥珀" pitchFamily="2" charset="-122"/>
                </a:rPr>
                <a:t>汇编</a:t>
              </a:r>
              <a:endParaRPr lang="zh-CN" altLang="en-US" sz="1600" dirty="0">
                <a:latin typeface="华文琥珀" pitchFamily="2" charset="-122"/>
                <a:ea typeface="华文琥珀" pitchFamily="2" charset="-122"/>
              </a:endParaRPr>
            </a:p>
          </p:txBody>
        </p:sp>
      </p:grpSp>
      <p:grpSp>
        <p:nvGrpSpPr>
          <p:cNvPr id="51" name="组合 50"/>
          <p:cNvGrpSpPr/>
          <p:nvPr/>
        </p:nvGrpSpPr>
        <p:grpSpPr>
          <a:xfrm>
            <a:off x="4860032" y="4267944"/>
            <a:ext cx="1656184" cy="1249288"/>
            <a:chOff x="4860032" y="4267944"/>
            <a:chExt cx="1656184" cy="1249288"/>
          </a:xfrm>
        </p:grpSpPr>
        <p:sp>
          <p:nvSpPr>
            <p:cNvPr id="30" name="圆角矩形 29"/>
            <p:cNvSpPr/>
            <p:nvPr/>
          </p:nvSpPr>
          <p:spPr>
            <a:xfrm>
              <a:off x="5292080" y="4797152"/>
              <a:ext cx="122413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华文琥珀" pitchFamily="2" charset="-122"/>
                  <a:ea typeface="华文琥珀" pitchFamily="2" charset="-122"/>
                </a:rPr>
                <a:t>网络</a:t>
              </a:r>
              <a:endParaRPr lang="zh-CN" altLang="en-US" dirty="0">
                <a:latin typeface="华文琥珀" pitchFamily="2" charset="-122"/>
                <a:ea typeface="华文琥珀" pitchFamily="2" charset="-122"/>
              </a:endParaRPr>
            </a:p>
          </p:txBody>
        </p:sp>
        <p:cxnSp>
          <p:nvCxnSpPr>
            <p:cNvPr id="40" name="直接箭头连接符 39"/>
            <p:cNvCxnSpPr>
              <a:endCxn id="30" idx="0"/>
            </p:cNvCxnSpPr>
            <p:nvPr/>
          </p:nvCxnSpPr>
          <p:spPr>
            <a:xfrm>
              <a:off x="4860032" y="4267944"/>
              <a:ext cx="1044116" cy="529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 name="圆角矩形 3"/>
          <p:cNvSpPr/>
          <p:nvPr/>
        </p:nvSpPr>
        <p:spPr>
          <a:xfrm>
            <a:off x="3417968" y="1243608"/>
            <a:ext cx="230425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smtClean="0">
                <a:latin typeface="华文琥珀" pitchFamily="2" charset="-122"/>
                <a:ea typeface="华文琥珀" pitchFamily="2" charset="-122"/>
              </a:rPr>
              <a:t>嵌入式系统</a:t>
            </a:r>
            <a:endParaRPr lang="zh-CN" altLang="en-US" sz="3000" dirty="0">
              <a:latin typeface="华文琥珀" pitchFamily="2" charset="-122"/>
              <a:ea typeface="华文琥珀" pitchFamily="2" charset="-122"/>
            </a:endParaRPr>
          </a:p>
        </p:txBody>
      </p:sp>
    </p:spTree>
    <p:extLst>
      <p:ext uri="{BB962C8B-B14F-4D97-AF65-F5344CB8AC3E}">
        <p14:creationId xmlns:p14="http://schemas.microsoft.com/office/powerpoint/2010/main" val="28026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403350" y="1343025"/>
            <a:ext cx="6264275" cy="4751388"/>
            <a:chOff x="884" y="845"/>
            <a:chExt cx="3946" cy="2993"/>
          </a:xfrm>
        </p:grpSpPr>
        <p:sp>
          <p:nvSpPr>
            <p:cNvPr id="33809" name="AutoShape 3"/>
            <p:cNvSpPr>
              <a:spLocks noChangeArrowheads="1"/>
            </p:cNvSpPr>
            <p:nvPr/>
          </p:nvSpPr>
          <p:spPr bwMode="auto">
            <a:xfrm>
              <a:off x="884" y="845"/>
              <a:ext cx="3946" cy="2993"/>
            </a:xfrm>
            <a:prstGeom prst="roundRect">
              <a:avLst>
                <a:gd name="adj" fmla="val 2306"/>
              </a:avLst>
            </a:prstGeom>
            <a:solidFill>
              <a:srgbClr val="C0C0C0"/>
            </a:solidFill>
            <a:ln w="9525">
              <a:solidFill>
                <a:schemeClr val="tx1"/>
              </a:solidFill>
              <a:round/>
              <a:headEnd/>
              <a:tailEnd/>
            </a:ln>
          </p:spPr>
          <p:txBody>
            <a:bodyPr wrap="none" anchor="ctr"/>
            <a:lstStyle/>
            <a:p>
              <a:endParaRPr lang="zh-CN" altLang="en-US"/>
            </a:p>
          </p:txBody>
        </p:sp>
        <p:pic>
          <p:nvPicPr>
            <p:cNvPr id="33810" name="Picture 4" descr="car"/>
            <p:cNvPicPr>
              <a:picLocks noChangeAspect="1" noChangeArrowheads="1"/>
            </p:cNvPicPr>
            <p:nvPr/>
          </p:nvPicPr>
          <p:blipFill>
            <a:blip r:embed="rId2"/>
            <a:srcRect/>
            <a:stretch>
              <a:fillRect/>
            </a:stretch>
          </p:blipFill>
          <p:spPr bwMode="auto">
            <a:xfrm>
              <a:off x="975" y="935"/>
              <a:ext cx="3766" cy="2825"/>
            </a:xfrm>
            <a:prstGeom prst="rect">
              <a:avLst/>
            </a:prstGeom>
            <a:noFill/>
            <a:ln w="9525">
              <a:noFill/>
              <a:miter lim="800000"/>
              <a:headEnd/>
              <a:tailEnd/>
            </a:ln>
          </p:spPr>
        </p:pic>
      </p:grpSp>
      <p:grpSp>
        <p:nvGrpSpPr>
          <p:cNvPr id="3" name="Group 5"/>
          <p:cNvGrpSpPr>
            <a:grpSpLocks/>
          </p:cNvGrpSpPr>
          <p:nvPr/>
        </p:nvGrpSpPr>
        <p:grpSpPr bwMode="auto">
          <a:xfrm>
            <a:off x="611188" y="1270000"/>
            <a:ext cx="7993062" cy="5111750"/>
            <a:chOff x="385" y="800"/>
            <a:chExt cx="5035" cy="3220"/>
          </a:xfrm>
        </p:grpSpPr>
        <p:sp>
          <p:nvSpPr>
            <p:cNvPr id="33803" name="AutoShape 6"/>
            <p:cNvSpPr>
              <a:spLocks noChangeArrowheads="1"/>
            </p:cNvSpPr>
            <p:nvPr/>
          </p:nvSpPr>
          <p:spPr bwMode="auto">
            <a:xfrm>
              <a:off x="385" y="800"/>
              <a:ext cx="4944" cy="3220"/>
            </a:xfrm>
            <a:prstGeom prst="roundRect">
              <a:avLst>
                <a:gd name="adj" fmla="val 1870"/>
              </a:avLst>
            </a:prstGeom>
            <a:solidFill>
              <a:schemeClr val="bg1"/>
            </a:solidFill>
            <a:ln w="9525">
              <a:solidFill>
                <a:schemeClr val="tx1"/>
              </a:solidFill>
              <a:round/>
              <a:headEnd/>
              <a:tailEnd/>
            </a:ln>
          </p:spPr>
          <p:txBody>
            <a:bodyPr wrap="none" anchor="ctr"/>
            <a:lstStyle/>
            <a:p>
              <a:endParaRPr lang="zh-CN" altLang="en-US"/>
            </a:p>
          </p:txBody>
        </p:sp>
        <p:pic>
          <p:nvPicPr>
            <p:cNvPr id="33804" name="Picture 7"/>
            <p:cNvPicPr>
              <a:picLocks noChangeAspect="1" noChangeArrowheads="1"/>
            </p:cNvPicPr>
            <p:nvPr/>
          </p:nvPicPr>
          <p:blipFill>
            <a:blip r:embed="rId3"/>
            <a:srcRect r="15288"/>
            <a:stretch>
              <a:fillRect/>
            </a:stretch>
          </p:blipFill>
          <p:spPr bwMode="auto">
            <a:xfrm>
              <a:off x="468" y="1019"/>
              <a:ext cx="4272" cy="2860"/>
            </a:xfrm>
            <a:prstGeom prst="rect">
              <a:avLst/>
            </a:prstGeom>
            <a:noFill/>
            <a:ln w="9525">
              <a:noFill/>
              <a:miter lim="800000"/>
              <a:headEnd/>
              <a:tailEnd/>
            </a:ln>
          </p:spPr>
        </p:pic>
        <p:sp>
          <p:nvSpPr>
            <p:cNvPr id="33805" name="Rectangle 8"/>
            <p:cNvSpPr>
              <a:spLocks noChangeArrowheads="1"/>
            </p:cNvSpPr>
            <p:nvPr/>
          </p:nvSpPr>
          <p:spPr bwMode="auto">
            <a:xfrm>
              <a:off x="476" y="3385"/>
              <a:ext cx="861" cy="408"/>
            </a:xfrm>
            <a:prstGeom prst="rect">
              <a:avLst/>
            </a:prstGeom>
            <a:solidFill>
              <a:schemeClr val="bg1"/>
            </a:solidFill>
            <a:ln w="9525">
              <a:noFill/>
              <a:miter lim="800000"/>
              <a:headEnd/>
              <a:tailEnd/>
            </a:ln>
          </p:spPr>
          <p:txBody>
            <a:bodyPr wrap="none" anchor="ctr"/>
            <a:lstStyle/>
            <a:p>
              <a:endParaRPr lang="zh-CN" altLang="en-US"/>
            </a:p>
          </p:txBody>
        </p:sp>
        <p:sp>
          <p:nvSpPr>
            <p:cNvPr id="33806" name="Rectangle 9"/>
            <p:cNvSpPr>
              <a:spLocks noChangeArrowheads="1"/>
            </p:cNvSpPr>
            <p:nvPr/>
          </p:nvSpPr>
          <p:spPr bwMode="auto">
            <a:xfrm>
              <a:off x="4740" y="3249"/>
              <a:ext cx="453" cy="635"/>
            </a:xfrm>
            <a:prstGeom prst="rect">
              <a:avLst/>
            </a:prstGeom>
            <a:solidFill>
              <a:schemeClr val="bg1"/>
            </a:solidFill>
            <a:ln w="9525">
              <a:noFill/>
              <a:miter lim="800000"/>
              <a:headEnd/>
              <a:tailEnd/>
            </a:ln>
          </p:spPr>
          <p:txBody>
            <a:bodyPr wrap="none" anchor="ctr"/>
            <a:lstStyle/>
            <a:p>
              <a:endParaRPr lang="zh-CN" altLang="en-US"/>
            </a:p>
          </p:txBody>
        </p:sp>
        <p:sp>
          <p:nvSpPr>
            <p:cNvPr id="33807" name="Text Box 10"/>
            <p:cNvSpPr txBox="1">
              <a:spLocks noChangeArrowheads="1"/>
            </p:cNvSpPr>
            <p:nvPr/>
          </p:nvSpPr>
          <p:spPr bwMode="auto">
            <a:xfrm>
              <a:off x="4740" y="3249"/>
              <a:ext cx="680" cy="594"/>
            </a:xfrm>
            <a:prstGeom prst="rect">
              <a:avLst/>
            </a:prstGeom>
            <a:noFill/>
            <a:ln w="9525">
              <a:noFill/>
              <a:miter lim="800000"/>
              <a:headEnd/>
              <a:tailEnd/>
            </a:ln>
          </p:spPr>
          <p:txBody>
            <a:bodyPr>
              <a:spAutoFit/>
            </a:bodyPr>
            <a:lstStyle/>
            <a:p>
              <a:pPr>
                <a:spcBef>
                  <a:spcPct val="50000"/>
                </a:spcBef>
              </a:pPr>
              <a:r>
                <a:rPr kumimoji="1" lang="zh-CN" altLang="en-US" sz="1400">
                  <a:latin typeface="Times New Roman" pitchFamily="18" charset="0"/>
                </a:rPr>
                <a:t>马达</a:t>
              </a:r>
            </a:p>
            <a:p>
              <a:pPr>
                <a:spcBef>
                  <a:spcPct val="50000"/>
                </a:spcBef>
              </a:pPr>
              <a:r>
                <a:rPr kumimoji="1" lang="zh-CN" altLang="en-US" sz="1400">
                  <a:latin typeface="Times New Roman" pitchFamily="18" charset="0"/>
                </a:rPr>
                <a:t>控制器</a:t>
              </a:r>
            </a:p>
            <a:p>
              <a:pPr>
                <a:spcBef>
                  <a:spcPct val="50000"/>
                </a:spcBef>
              </a:pPr>
              <a:r>
                <a:rPr kumimoji="1" lang="zh-CN" altLang="en-US" sz="1400">
                  <a:latin typeface="Times New Roman" pitchFamily="18" charset="0"/>
                </a:rPr>
                <a:t>车灯</a:t>
              </a:r>
            </a:p>
          </p:txBody>
        </p:sp>
        <p:sp>
          <p:nvSpPr>
            <p:cNvPr id="33808" name="AutoShape 11"/>
            <p:cNvSpPr>
              <a:spLocks noChangeArrowheads="1"/>
            </p:cNvSpPr>
            <p:nvPr/>
          </p:nvSpPr>
          <p:spPr bwMode="auto">
            <a:xfrm>
              <a:off x="4377" y="3249"/>
              <a:ext cx="862" cy="635"/>
            </a:xfrm>
            <a:prstGeom prst="roundRect">
              <a:avLst>
                <a:gd name="adj" fmla="val 11708"/>
              </a:avLst>
            </a:prstGeom>
            <a:solidFill>
              <a:srgbClr val="FFFF99">
                <a:alpha val="20000"/>
              </a:srgbClr>
            </a:solidFill>
            <a:ln w="9525">
              <a:solidFill>
                <a:schemeClr val="tx1"/>
              </a:solidFill>
              <a:round/>
              <a:headEnd/>
              <a:tailEnd/>
            </a:ln>
          </p:spPr>
          <p:txBody>
            <a:bodyPr wrap="none" anchor="ctr"/>
            <a:lstStyle/>
            <a:p>
              <a:endParaRPr lang="zh-CN" altLang="en-US"/>
            </a:p>
          </p:txBody>
        </p:sp>
      </p:grpSp>
      <p:sp>
        <p:nvSpPr>
          <p:cNvPr id="1220622" name="AutoShape 14"/>
          <p:cNvSpPr>
            <a:spLocks noChangeArrowheads="1"/>
          </p:cNvSpPr>
          <p:nvPr/>
        </p:nvSpPr>
        <p:spPr bwMode="auto">
          <a:xfrm>
            <a:off x="7164388" y="2062163"/>
            <a:ext cx="1223962" cy="647700"/>
          </a:xfrm>
          <a:prstGeom prst="wedgeRoundRectCallout">
            <a:avLst>
              <a:gd name="adj1" fmla="val -63361"/>
              <a:gd name="adj2" fmla="val 83579"/>
              <a:gd name="adj3" fmla="val 16667"/>
            </a:avLst>
          </a:prstGeom>
          <a:solidFill>
            <a:srgbClr val="CCFFCC"/>
          </a:solidFill>
          <a:ln w="9525">
            <a:solidFill>
              <a:schemeClr val="tx1"/>
            </a:solidFill>
            <a:miter lim="800000"/>
            <a:headEnd/>
            <a:tailEnd/>
          </a:ln>
        </p:spPr>
        <p:txBody>
          <a:bodyPr/>
          <a:lstStyle/>
          <a:p>
            <a:pPr algn="ctr"/>
            <a:r>
              <a:rPr kumimoji="1" lang="zh-CN" altLang="en-US">
                <a:latin typeface="Times New Roman" pitchFamily="18" charset="0"/>
                <a:ea typeface="华文新魏" pitchFamily="2" charset="-122"/>
              </a:rPr>
              <a:t>尾灯控制系统</a:t>
            </a:r>
          </a:p>
        </p:txBody>
      </p:sp>
      <p:sp>
        <p:nvSpPr>
          <p:cNvPr id="1220623" name="AutoShape 15"/>
          <p:cNvSpPr>
            <a:spLocks noChangeArrowheads="1"/>
          </p:cNvSpPr>
          <p:nvPr/>
        </p:nvSpPr>
        <p:spPr bwMode="auto">
          <a:xfrm>
            <a:off x="6156325" y="1198563"/>
            <a:ext cx="1223963" cy="647700"/>
          </a:xfrm>
          <a:prstGeom prst="wedgeRoundRectCallout">
            <a:avLst>
              <a:gd name="adj1" fmla="val -63361"/>
              <a:gd name="adj2" fmla="val 83579"/>
              <a:gd name="adj3" fmla="val 16667"/>
            </a:avLst>
          </a:prstGeom>
          <a:solidFill>
            <a:srgbClr val="CCFFCC"/>
          </a:solidFill>
          <a:ln w="9525">
            <a:solidFill>
              <a:schemeClr val="tx1"/>
            </a:solidFill>
            <a:miter lim="800000"/>
            <a:headEnd/>
            <a:tailEnd/>
          </a:ln>
        </p:spPr>
        <p:txBody>
          <a:bodyPr/>
          <a:lstStyle/>
          <a:p>
            <a:pPr algn="ctr"/>
            <a:r>
              <a:rPr kumimoji="1" lang="zh-CN" altLang="en-US">
                <a:latin typeface="Times New Roman" pitchFamily="18" charset="0"/>
                <a:ea typeface="华文新魏" pitchFamily="2" charset="-122"/>
              </a:rPr>
              <a:t>后车门控制系统</a:t>
            </a:r>
          </a:p>
        </p:txBody>
      </p:sp>
      <p:sp>
        <p:nvSpPr>
          <p:cNvPr id="1220624" name="AutoShape 16"/>
          <p:cNvSpPr>
            <a:spLocks noChangeArrowheads="1"/>
          </p:cNvSpPr>
          <p:nvPr/>
        </p:nvSpPr>
        <p:spPr bwMode="auto">
          <a:xfrm>
            <a:off x="1547813" y="1485900"/>
            <a:ext cx="1223962" cy="647700"/>
          </a:xfrm>
          <a:prstGeom prst="wedgeRoundRectCallout">
            <a:avLst>
              <a:gd name="adj1" fmla="val 100324"/>
              <a:gd name="adj2" fmla="val 28185"/>
              <a:gd name="adj3" fmla="val 16667"/>
            </a:avLst>
          </a:prstGeom>
          <a:solidFill>
            <a:srgbClr val="CCFFCC"/>
          </a:solidFill>
          <a:ln w="9525">
            <a:solidFill>
              <a:schemeClr val="tx1"/>
            </a:solidFill>
            <a:miter lim="800000"/>
            <a:headEnd/>
            <a:tailEnd/>
          </a:ln>
        </p:spPr>
        <p:txBody>
          <a:bodyPr/>
          <a:lstStyle/>
          <a:p>
            <a:pPr algn="ctr"/>
            <a:r>
              <a:rPr kumimoji="1" lang="zh-CN" altLang="en-US">
                <a:latin typeface="Times New Roman" pitchFamily="18" charset="0"/>
                <a:ea typeface="华文新魏" pitchFamily="2" charset="-122"/>
              </a:rPr>
              <a:t>前车门控制系统</a:t>
            </a:r>
          </a:p>
        </p:txBody>
      </p:sp>
      <p:sp>
        <p:nvSpPr>
          <p:cNvPr id="1220625" name="AutoShape 17"/>
          <p:cNvSpPr>
            <a:spLocks noChangeArrowheads="1"/>
          </p:cNvSpPr>
          <p:nvPr/>
        </p:nvSpPr>
        <p:spPr bwMode="auto">
          <a:xfrm>
            <a:off x="1619250" y="5302250"/>
            <a:ext cx="1223963" cy="647700"/>
          </a:xfrm>
          <a:prstGeom prst="wedgeRoundRectCallout">
            <a:avLst>
              <a:gd name="adj1" fmla="val 151426"/>
              <a:gd name="adj2" fmla="val -171079"/>
              <a:gd name="adj3" fmla="val 16667"/>
            </a:avLst>
          </a:prstGeom>
          <a:solidFill>
            <a:srgbClr val="CCFFCC"/>
          </a:solidFill>
          <a:ln w="9525">
            <a:solidFill>
              <a:schemeClr val="tx1"/>
            </a:solidFill>
            <a:miter lim="800000"/>
            <a:headEnd/>
            <a:tailEnd/>
          </a:ln>
        </p:spPr>
        <p:txBody>
          <a:bodyPr/>
          <a:lstStyle/>
          <a:p>
            <a:pPr algn="ctr"/>
            <a:r>
              <a:rPr kumimoji="1" lang="zh-CN" altLang="en-US">
                <a:latin typeface="Times New Roman" pitchFamily="18" charset="0"/>
                <a:ea typeface="华文新魏" pitchFamily="2" charset="-122"/>
              </a:rPr>
              <a:t>座椅控制系统</a:t>
            </a:r>
          </a:p>
        </p:txBody>
      </p:sp>
      <p:sp>
        <p:nvSpPr>
          <p:cNvPr id="1220626" name="AutoShape 18"/>
          <p:cNvSpPr>
            <a:spLocks noChangeArrowheads="1"/>
          </p:cNvSpPr>
          <p:nvPr/>
        </p:nvSpPr>
        <p:spPr bwMode="auto">
          <a:xfrm>
            <a:off x="755650" y="2351088"/>
            <a:ext cx="1223963" cy="647700"/>
          </a:xfrm>
          <a:prstGeom prst="wedgeRoundRectCallout">
            <a:avLst>
              <a:gd name="adj1" fmla="val 65824"/>
              <a:gd name="adj2" fmla="val 137991"/>
              <a:gd name="adj3" fmla="val 16667"/>
            </a:avLst>
          </a:prstGeom>
          <a:solidFill>
            <a:srgbClr val="CCFFCC"/>
          </a:solidFill>
          <a:ln w="9525">
            <a:solidFill>
              <a:schemeClr val="tx1"/>
            </a:solidFill>
            <a:miter lim="800000"/>
            <a:headEnd/>
            <a:tailEnd/>
          </a:ln>
        </p:spPr>
        <p:txBody>
          <a:bodyPr/>
          <a:lstStyle/>
          <a:p>
            <a:pPr algn="ctr"/>
            <a:r>
              <a:rPr kumimoji="1" lang="zh-CN" altLang="en-US">
                <a:latin typeface="Times New Roman" pitchFamily="18" charset="0"/>
                <a:ea typeface="华文新魏" pitchFamily="2" charset="-122"/>
              </a:rPr>
              <a:t>发动器控制系统</a:t>
            </a:r>
          </a:p>
        </p:txBody>
      </p:sp>
      <p:sp>
        <p:nvSpPr>
          <p:cNvPr id="1220627" name="AutoShape 19"/>
          <p:cNvSpPr>
            <a:spLocks noChangeArrowheads="1"/>
          </p:cNvSpPr>
          <p:nvPr/>
        </p:nvSpPr>
        <p:spPr bwMode="auto">
          <a:xfrm>
            <a:off x="7667625" y="3097213"/>
            <a:ext cx="1225550" cy="1557337"/>
          </a:xfrm>
          <a:prstGeom prst="roundRect">
            <a:avLst>
              <a:gd name="adj" fmla="val 16667"/>
            </a:avLst>
          </a:prstGeom>
          <a:solidFill>
            <a:srgbClr val="FFFF99"/>
          </a:solidFill>
          <a:ln w="9525">
            <a:solidFill>
              <a:schemeClr val="tx1"/>
            </a:solidFill>
            <a:round/>
            <a:headEnd/>
            <a:tailEnd/>
          </a:ln>
        </p:spPr>
        <p:txBody>
          <a:bodyPr anchor="ctr"/>
          <a:lstStyle/>
          <a:p>
            <a:pPr algn="ctr"/>
            <a:r>
              <a:rPr kumimoji="1" lang="zh-CN" altLang="en-US">
                <a:latin typeface="Times New Roman" pitchFamily="18" charset="0"/>
                <a:ea typeface="华文新魏" pitchFamily="2" charset="-122"/>
              </a:rPr>
              <a:t>所有的控制系统都是一个完整的嵌入式系统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nodeType="afterGroup">
                            <p:stCondLst>
                              <p:cond delay="2000"/>
                            </p:stCondLst>
                            <p:childTnLst>
                              <p:par>
                                <p:cTn id="9" presetID="2" presetClass="entr" presetSubtype="8" fill="hold" grpId="0" nodeType="afterEffect">
                                  <p:stCondLst>
                                    <p:cond delay="500"/>
                                  </p:stCondLst>
                                  <p:childTnLst>
                                    <p:set>
                                      <p:cBhvr>
                                        <p:cTn id="10" dur="1" fill="hold">
                                          <p:stCondLst>
                                            <p:cond delay="0"/>
                                          </p:stCondLst>
                                        </p:cTn>
                                        <p:tgtEl>
                                          <p:spTgt spid="1220624"/>
                                        </p:tgtEl>
                                        <p:attrNameLst>
                                          <p:attrName>style.visibility</p:attrName>
                                        </p:attrNameLst>
                                      </p:cBhvr>
                                      <p:to>
                                        <p:strVal val="visible"/>
                                      </p:to>
                                    </p:set>
                                    <p:anim calcmode="lin" valueType="num">
                                      <p:cBhvr additive="base">
                                        <p:cTn id="11" dur="500" fill="hold"/>
                                        <p:tgtEl>
                                          <p:spTgt spid="1220624"/>
                                        </p:tgtEl>
                                        <p:attrNameLst>
                                          <p:attrName>ppt_x</p:attrName>
                                        </p:attrNameLst>
                                      </p:cBhvr>
                                      <p:tavLst>
                                        <p:tav tm="0">
                                          <p:val>
                                            <p:strVal val="0-#ppt_w/2"/>
                                          </p:val>
                                        </p:tav>
                                        <p:tav tm="100000">
                                          <p:val>
                                            <p:strVal val="#ppt_x"/>
                                          </p:val>
                                        </p:tav>
                                      </p:tavLst>
                                    </p:anim>
                                    <p:anim calcmode="lin" valueType="num">
                                      <p:cBhvr additive="base">
                                        <p:cTn id="12" dur="500" fill="hold"/>
                                        <p:tgtEl>
                                          <p:spTgt spid="12206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220626"/>
                                        </p:tgtEl>
                                        <p:attrNameLst>
                                          <p:attrName>style.visibility</p:attrName>
                                        </p:attrNameLst>
                                      </p:cBhvr>
                                      <p:to>
                                        <p:strVal val="visible"/>
                                      </p:to>
                                    </p:set>
                                    <p:anim calcmode="lin" valueType="num">
                                      <p:cBhvr additive="base">
                                        <p:cTn id="15" dur="500" fill="hold"/>
                                        <p:tgtEl>
                                          <p:spTgt spid="1220626"/>
                                        </p:tgtEl>
                                        <p:attrNameLst>
                                          <p:attrName>ppt_x</p:attrName>
                                        </p:attrNameLst>
                                      </p:cBhvr>
                                      <p:tavLst>
                                        <p:tav tm="0">
                                          <p:val>
                                            <p:strVal val="0-#ppt_w/2"/>
                                          </p:val>
                                        </p:tav>
                                        <p:tav tm="100000">
                                          <p:val>
                                            <p:strVal val="#ppt_x"/>
                                          </p:val>
                                        </p:tav>
                                      </p:tavLst>
                                    </p:anim>
                                    <p:anim calcmode="lin" valueType="num">
                                      <p:cBhvr additive="base">
                                        <p:cTn id="16" dur="500" fill="hold"/>
                                        <p:tgtEl>
                                          <p:spTgt spid="122062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1220625"/>
                                        </p:tgtEl>
                                        <p:attrNameLst>
                                          <p:attrName>style.visibility</p:attrName>
                                        </p:attrNameLst>
                                      </p:cBhvr>
                                      <p:to>
                                        <p:strVal val="visible"/>
                                      </p:to>
                                    </p:set>
                                    <p:anim calcmode="lin" valueType="num">
                                      <p:cBhvr additive="base">
                                        <p:cTn id="19" dur="500" fill="hold"/>
                                        <p:tgtEl>
                                          <p:spTgt spid="1220625"/>
                                        </p:tgtEl>
                                        <p:attrNameLst>
                                          <p:attrName>ppt_x</p:attrName>
                                        </p:attrNameLst>
                                      </p:cBhvr>
                                      <p:tavLst>
                                        <p:tav tm="0">
                                          <p:val>
                                            <p:strVal val="#ppt_x"/>
                                          </p:val>
                                        </p:tav>
                                        <p:tav tm="100000">
                                          <p:val>
                                            <p:strVal val="#ppt_x"/>
                                          </p:val>
                                        </p:tav>
                                      </p:tavLst>
                                    </p:anim>
                                    <p:anim calcmode="lin" valueType="num">
                                      <p:cBhvr additive="base">
                                        <p:cTn id="20" dur="500" fill="hold"/>
                                        <p:tgtEl>
                                          <p:spTgt spid="122062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220622"/>
                                        </p:tgtEl>
                                        <p:attrNameLst>
                                          <p:attrName>style.visibility</p:attrName>
                                        </p:attrNameLst>
                                      </p:cBhvr>
                                      <p:to>
                                        <p:strVal val="visible"/>
                                      </p:to>
                                    </p:set>
                                    <p:anim calcmode="lin" valueType="num">
                                      <p:cBhvr additive="base">
                                        <p:cTn id="23" dur="500" fill="hold"/>
                                        <p:tgtEl>
                                          <p:spTgt spid="1220622"/>
                                        </p:tgtEl>
                                        <p:attrNameLst>
                                          <p:attrName>ppt_x</p:attrName>
                                        </p:attrNameLst>
                                      </p:cBhvr>
                                      <p:tavLst>
                                        <p:tav tm="0">
                                          <p:val>
                                            <p:strVal val="1+#ppt_w/2"/>
                                          </p:val>
                                        </p:tav>
                                        <p:tav tm="100000">
                                          <p:val>
                                            <p:strVal val="#ppt_x"/>
                                          </p:val>
                                        </p:tav>
                                      </p:tavLst>
                                    </p:anim>
                                    <p:anim calcmode="lin" valueType="num">
                                      <p:cBhvr additive="base">
                                        <p:cTn id="24" dur="500" fill="hold"/>
                                        <p:tgtEl>
                                          <p:spTgt spid="12206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1220623"/>
                                        </p:tgtEl>
                                        <p:attrNameLst>
                                          <p:attrName>style.visibility</p:attrName>
                                        </p:attrNameLst>
                                      </p:cBhvr>
                                      <p:to>
                                        <p:strVal val="visible"/>
                                      </p:to>
                                    </p:set>
                                    <p:anim calcmode="lin" valueType="num">
                                      <p:cBhvr additive="base">
                                        <p:cTn id="27" dur="500" fill="hold"/>
                                        <p:tgtEl>
                                          <p:spTgt spid="1220623"/>
                                        </p:tgtEl>
                                        <p:attrNameLst>
                                          <p:attrName>ppt_x</p:attrName>
                                        </p:attrNameLst>
                                      </p:cBhvr>
                                      <p:tavLst>
                                        <p:tav tm="0">
                                          <p:val>
                                            <p:strVal val="1+#ppt_w/2"/>
                                          </p:val>
                                        </p:tav>
                                        <p:tav tm="100000">
                                          <p:val>
                                            <p:strVal val="#ppt_x"/>
                                          </p:val>
                                        </p:tav>
                                      </p:tavLst>
                                    </p:anim>
                                    <p:anim calcmode="lin" valueType="num">
                                      <p:cBhvr additive="base">
                                        <p:cTn id="28" dur="500" fill="hold"/>
                                        <p:tgtEl>
                                          <p:spTgt spid="1220623"/>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1220627"/>
                                        </p:tgtEl>
                                        <p:attrNameLst>
                                          <p:attrName>style.visibility</p:attrName>
                                        </p:attrNameLst>
                                      </p:cBhvr>
                                      <p:to>
                                        <p:strVal val="visible"/>
                                      </p:to>
                                    </p:set>
                                    <p:anim calcmode="lin" valueType="num">
                                      <p:cBhvr additive="base">
                                        <p:cTn id="32" dur="500" fill="hold"/>
                                        <p:tgtEl>
                                          <p:spTgt spid="1220627"/>
                                        </p:tgtEl>
                                        <p:attrNameLst>
                                          <p:attrName>ppt_x</p:attrName>
                                        </p:attrNameLst>
                                      </p:cBhvr>
                                      <p:tavLst>
                                        <p:tav tm="0">
                                          <p:val>
                                            <p:strVal val="1+#ppt_w/2"/>
                                          </p:val>
                                        </p:tav>
                                        <p:tav tm="100000">
                                          <p:val>
                                            <p:strVal val="#ppt_x"/>
                                          </p:val>
                                        </p:tav>
                                      </p:tavLst>
                                    </p:anim>
                                    <p:anim calcmode="lin" valueType="num">
                                      <p:cBhvr additive="base">
                                        <p:cTn id="33" dur="500" fill="hold"/>
                                        <p:tgtEl>
                                          <p:spTgt spid="12206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0622" grpId="0" animBg="1"/>
      <p:bldP spid="1220623" grpId="0" animBg="1"/>
      <p:bldP spid="1220624" grpId="0" animBg="1"/>
      <p:bldP spid="1220625" grpId="0" animBg="1"/>
      <p:bldP spid="1220626" grpId="0" animBg="1"/>
      <p:bldP spid="12206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a:xfrm>
            <a:off x="1259632" y="242888"/>
            <a:ext cx="7005638" cy="954087"/>
          </a:xfrm>
        </p:spPr>
        <p:txBody>
          <a:bodyPr/>
          <a:lstStyle/>
          <a:p>
            <a:r>
              <a:rPr lang="zh-CN" altLang="en-US" sz="4400" b="1" dirty="0" smtClean="0">
                <a:solidFill>
                  <a:srgbClr val="4BACC6"/>
                </a:solidFill>
              </a:rPr>
              <a:t>两大分支</a:t>
            </a:r>
          </a:p>
        </p:txBody>
      </p:sp>
      <p:pic>
        <p:nvPicPr>
          <p:cNvPr id="34819" name="Picture 6"/>
          <p:cNvPicPr>
            <a:picLocks noChangeAspect="1" noChangeArrowheads="1"/>
          </p:cNvPicPr>
          <p:nvPr/>
        </p:nvPicPr>
        <p:blipFill>
          <a:blip r:embed="rId2"/>
          <a:srcRect/>
          <a:stretch>
            <a:fillRect/>
          </a:stretch>
        </p:blipFill>
        <p:spPr bwMode="auto">
          <a:xfrm>
            <a:off x="323850" y="1268413"/>
            <a:ext cx="8569325" cy="5045075"/>
          </a:xfrm>
          <a:prstGeom prst="rect">
            <a:avLst/>
          </a:prstGeom>
          <a:noFill/>
          <a:ln w="9525" algn="ctr">
            <a:noFill/>
            <a:miter lim="800000"/>
            <a:headEnd/>
            <a:tailEnd/>
          </a:ln>
          <a:effec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a:xfrm>
            <a:off x="1022746" y="242888"/>
            <a:ext cx="7005638" cy="954087"/>
          </a:xfrm>
        </p:spPr>
        <p:txBody>
          <a:bodyPr/>
          <a:lstStyle/>
          <a:p>
            <a:r>
              <a:rPr lang="en-US" altLang="zh-CN" sz="4400" b="1" dirty="0" smtClean="0"/>
              <a:t>2023</a:t>
            </a:r>
            <a:r>
              <a:rPr lang="zh-CN" altLang="en-US" sz="4400" b="1" dirty="0" smtClean="0"/>
              <a:t>年软件业经济运行情况</a:t>
            </a:r>
            <a:endParaRPr lang="zh-CN" altLang="en-US" sz="4400" b="1" dirty="0"/>
          </a:p>
        </p:txBody>
      </p:sp>
      <p:sp>
        <p:nvSpPr>
          <p:cNvPr id="117763" name="Rectangle 3"/>
          <p:cNvSpPr>
            <a:spLocks noGrp="1"/>
          </p:cNvSpPr>
          <p:nvPr>
            <p:ph idx="4294967295"/>
          </p:nvPr>
        </p:nvSpPr>
        <p:spPr>
          <a:xfrm>
            <a:off x="107504" y="1196752"/>
            <a:ext cx="8229600" cy="4824412"/>
          </a:xfrm>
        </p:spPr>
        <p:txBody>
          <a:bodyPr rtlCol="0">
            <a:normAutofit/>
          </a:bodyPr>
          <a:lstStyle/>
          <a:p>
            <a:pPr fontAlgn="auto">
              <a:spcAft>
                <a:spcPts val="0"/>
              </a:spcAft>
              <a:defRPr/>
            </a:pPr>
            <a:r>
              <a:rPr lang="en-US" altLang="zh-CN" sz="2600" b="0" dirty="0" smtClean="0"/>
              <a:t>2023</a:t>
            </a:r>
            <a:r>
              <a:rPr lang="zh-CN" altLang="en-US" sz="2600" b="0" dirty="0" smtClean="0"/>
              <a:t>年，我国软件和信息技术服务业规模以上企业超</a:t>
            </a:r>
            <a:r>
              <a:rPr lang="en-US" altLang="zh-CN" sz="2600" b="0" dirty="0" smtClean="0"/>
              <a:t>3.8</a:t>
            </a:r>
            <a:r>
              <a:rPr lang="zh-CN" altLang="en-US" sz="2600" b="0" dirty="0" smtClean="0"/>
              <a:t>万家，累计完成软件业务收入</a:t>
            </a:r>
            <a:r>
              <a:rPr lang="en-US" altLang="zh-CN" sz="2600" b="0" dirty="0" smtClean="0"/>
              <a:t>123258</a:t>
            </a:r>
            <a:r>
              <a:rPr lang="zh-CN" altLang="en-US" sz="2600" b="0" dirty="0" smtClean="0"/>
              <a:t>亿元，同比增长</a:t>
            </a:r>
            <a:r>
              <a:rPr lang="en-US" altLang="zh-CN" sz="2600" b="0" dirty="0" smtClean="0"/>
              <a:t>13.4%</a:t>
            </a:r>
            <a:r>
              <a:rPr lang="zh-CN" altLang="en-US" sz="2600" b="0" dirty="0" smtClean="0"/>
              <a:t>。</a:t>
            </a:r>
            <a:endParaRPr lang="en-US" altLang="zh-CN" sz="2600" b="0" dirty="0" smtClean="0"/>
          </a:p>
          <a:p>
            <a:pPr fontAlgn="auto">
              <a:spcAft>
                <a:spcPts val="0"/>
              </a:spcAft>
              <a:defRPr/>
            </a:pPr>
            <a:r>
              <a:rPr lang="zh-CN" altLang="en-US" sz="2600" b="0" dirty="0" smtClean="0"/>
              <a:t>嵌入式系统软件收入</a:t>
            </a:r>
            <a:r>
              <a:rPr lang="en-US" altLang="zh-CN" sz="2600" b="0" dirty="0" smtClean="0"/>
              <a:t>10770</a:t>
            </a:r>
            <a:r>
              <a:rPr lang="zh-CN" altLang="en-US" sz="2600" b="0" dirty="0" smtClean="0"/>
              <a:t>亿元，同比增长</a:t>
            </a:r>
            <a:r>
              <a:rPr lang="en-US" altLang="zh-CN" sz="2600" b="0" dirty="0" smtClean="0"/>
              <a:t>10.6%</a:t>
            </a:r>
            <a:r>
              <a:rPr lang="zh-CN" altLang="en-US" sz="2600" b="0" dirty="0" smtClean="0"/>
              <a:t>，增速较上年同期回落</a:t>
            </a:r>
            <a:r>
              <a:rPr lang="en-US" altLang="zh-CN" sz="2600" b="0" dirty="0" smtClean="0"/>
              <a:t>0.7</a:t>
            </a:r>
            <a:r>
              <a:rPr lang="zh-CN" altLang="en-US" sz="2600" b="0" dirty="0" smtClean="0"/>
              <a:t>个百分点。</a:t>
            </a:r>
            <a:endParaRPr lang="zh-CN" altLang="en-US" sz="2600" dirty="0" smtClean="0">
              <a:latin typeface="+mj-ea"/>
              <a:ea typeface="+mj-ea"/>
            </a:endParaRPr>
          </a:p>
        </p:txBody>
      </p:sp>
      <p:pic>
        <p:nvPicPr>
          <p:cNvPr id="73730" name="Picture 2" descr="https://www.miit.gov.cn/cms_files/filemanager/1226211233/picture/20241/f5a65667d4754c28bdf624803ce2a64b.png"/>
          <p:cNvPicPr>
            <a:picLocks noChangeAspect="1" noChangeArrowheads="1"/>
          </p:cNvPicPr>
          <p:nvPr/>
        </p:nvPicPr>
        <p:blipFill>
          <a:blip r:embed="rId2"/>
          <a:srcRect/>
          <a:stretch>
            <a:fillRect/>
          </a:stretch>
        </p:blipFill>
        <p:spPr bwMode="auto">
          <a:xfrm>
            <a:off x="1349091" y="3356992"/>
            <a:ext cx="6935780" cy="3539889"/>
          </a:xfrm>
          <a:prstGeom prst="rect">
            <a:avLst/>
          </a:prstGeom>
          <a:noFill/>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a:xfrm>
            <a:off x="1166762" y="242888"/>
            <a:ext cx="7005638" cy="954087"/>
          </a:xfrm>
        </p:spPr>
        <p:txBody>
          <a:bodyPr/>
          <a:lstStyle/>
          <a:p>
            <a:r>
              <a:rPr lang="zh-CN" altLang="en-US" sz="4400" b="1" dirty="0" smtClean="0">
                <a:solidFill>
                  <a:srgbClr val="4BACC6"/>
                </a:solidFill>
              </a:rPr>
              <a:t>全球分工与格局 </a:t>
            </a:r>
          </a:p>
        </p:txBody>
      </p:sp>
      <p:sp>
        <p:nvSpPr>
          <p:cNvPr id="118787" name="Rectangle 3"/>
          <p:cNvSpPr>
            <a:spLocks noGrp="1"/>
          </p:cNvSpPr>
          <p:nvPr>
            <p:ph idx="4294967295"/>
          </p:nvPr>
        </p:nvSpPr>
        <p:spPr>
          <a:xfrm>
            <a:off x="395536" y="1341438"/>
            <a:ext cx="8229600" cy="4824412"/>
          </a:xfrm>
        </p:spPr>
        <p:txBody>
          <a:bodyPr rtlCol="0">
            <a:normAutofit fontScale="92500" lnSpcReduction="20000"/>
          </a:bodyPr>
          <a:lstStyle/>
          <a:p>
            <a:pPr fontAlgn="auto">
              <a:spcAft>
                <a:spcPts val="0"/>
              </a:spcAft>
              <a:defRPr/>
            </a:pPr>
            <a:r>
              <a:rPr lang="zh-CN" altLang="en-US" dirty="0" smtClean="0">
                <a:solidFill>
                  <a:srgbClr val="0000FF"/>
                </a:solidFill>
                <a:latin typeface="+mj-ea"/>
                <a:ea typeface="+mj-ea"/>
              </a:rPr>
              <a:t>美国</a:t>
            </a:r>
            <a:r>
              <a:rPr lang="en-US" altLang="zh-CN" dirty="0" smtClean="0">
                <a:latin typeface="+mj-ea"/>
                <a:ea typeface="+mj-ea"/>
              </a:rPr>
              <a:t>——</a:t>
            </a:r>
            <a:r>
              <a:rPr lang="zh-CN" altLang="en-US" dirty="0" smtClean="0">
                <a:latin typeface="+mj-ea"/>
                <a:ea typeface="+mj-ea"/>
              </a:rPr>
              <a:t>掌握了最先进的软件技术，控制着软件开发平台和软件工具，在全球软件产业链中居于领先地位。</a:t>
            </a:r>
          </a:p>
          <a:p>
            <a:pPr fontAlgn="auto">
              <a:spcAft>
                <a:spcPts val="0"/>
              </a:spcAft>
              <a:defRPr/>
            </a:pPr>
            <a:r>
              <a:rPr lang="zh-CN" altLang="en-US" dirty="0" smtClean="0">
                <a:solidFill>
                  <a:srgbClr val="0000FF"/>
                </a:solidFill>
                <a:latin typeface="+mj-ea"/>
                <a:ea typeface="+mj-ea"/>
              </a:rPr>
              <a:t>日本、英国、法国、德国</a:t>
            </a:r>
            <a:r>
              <a:rPr lang="en-US" altLang="zh-CN" dirty="0" smtClean="0">
                <a:latin typeface="+mj-ea"/>
                <a:ea typeface="+mj-ea"/>
              </a:rPr>
              <a:t>——</a:t>
            </a:r>
            <a:r>
              <a:rPr lang="zh-CN" altLang="en-US" dirty="0" smtClean="0">
                <a:latin typeface="+mj-ea"/>
                <a:ea typeface="+mj-ea"/>
              </a:rPr>
              <a:t>充分利用本国信息化的机遇，大力发展系统软件、开发工具软件以及行业应用软件，在某些系统软件领域和软件应用领域具有全球竞争优势。</a:t>
            </a:r>
          </a:p>
          <a:p>
            <a:pPr fontAlgn="auto">
              <a:spcAft>
                <a:spcPts val="0"/>
              </a:spcAft>
              <a:defRPr/>
            </a:pPr>
            <a:r>
              <a:rPr lang="zh-CN" altLang="en-US" dirty="0" smtClean="0">
                <a:solidFill>
                  <a:srgbClr val="0000FF"/>
                </a:solidFill>
                <a:latin typeface="+mj-ea"/>
                <a:ea typeface="+mj-ea"/>
              </a:rPr>
              <a:t>欧盟</a:t>
            </a:r>
            <a:r>
              <a:rPr lang="en-US" altLang="zh-CN" dirty="0" smtClean="0">
                <a:latin typeface="+mj-ea"/>
                <a:ea typeface="+mj-ea"/>
              </a:rPr>
              <a:t>——</a:t>
            </a:r>
            <a:r>
              <a:rPr lang="zh-CN" altLang="en-US" dirty="0" smtClean="0">
                <a:latin typeface="+mj-ea"/>
                <a:ea typeface="+mj-ea"/>
              </a:rPr>
              <a:t>在通讯软件、多媒体技术等若干重要领域也对美国的竞争优势形成了挑战。</a:t>
            </a:r>
          </a:p>
          <a:p>
            <a:pPr fontAlgn="auto">
              <a:spcAft>
                <a:spcPts val="0"/>
              </a:spcAft>
              <a:defRPr/>
            </a:pPr>
            <a:r>
              <a:rPr lang="zh-CN" altLang="en-US" dirty="0" smtClean="0">
                <a:solidFill>
                  <a:srgbClr val="0000FF"/>
                </a:solidFill>
                <a:latin typeface="+mj-ea"/>
                <a:ea typeface="+mj-ea"/>
              </a:rPr>
              <a:t>印度、爱尔兰、韩国、中国</a:t>
            </a:r>
            <a:r>
              <a:rPr lang="en-US" altLang="zh-CN" dirty="0" smtClean="0">
                <a:latin typeface="+mj-ea"/>
                <a:ea typeface="+mj-ea"/>
              </a:rPr>
              <a:t>——</a:t>
            </a:r>
            <a:r>
              <a:rPr lang="zh-CN" altLang="en-US" dirty="0" smtClean="0">
                <a:latin typeface="+mj-ea"/>
                <a:ea typeface="+mj-ea"/>
              </a:rPr>
              <a:t>软件代工主要承担国 </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684213" y="333375"/>
            <a:ext cx="3460750" cy="768350"/>
          </a:xfrm>
          <a:prstGeom prst="rect">
            <a:avLst/>
          </a:prstGeom>
          <a:noFill/>
          <a:ln w="9525">
            <a:noFill/>
            <a:miter lim="800000"/>
            <a:headEnd/>
            <a:tailEnd/>
          </a:ln>
          <a:effectLst/>
        </p:spPr>
        <p:txBody>
          <a:bodyPr>
            <a:spAutoFit/>
          </a:bodyPr>
          <a:lstStyle/>
          <a:p>
            <a:r>
              <a:rPr lang="zh-CN" altLang="en-US" sz="4400" b="1" dirty="0" smtClean="0">
                <a:solidFill>
                  <a:srgbClr val="00B0F0"/>
                </a:solidFill>
                <a:ea typeface="黑体" pitchFamily="49" charset="-122"/>
              </a:rPr>
              <a:t>目录</a:t>
            </a:r>
            <a:endParaRPr lang="zh-CN" altLang="en-US" sz="4400" b="1" dirty="0">
              <a:solidFill>
                <a:srgbClr val="00B0F0"/>
              </a:solidFill>
              <a:ea typeface="黑体" pitchFamily="49" charset="-122"/>
            </a:endParaRPr>
          </a:p>
        </p:txBody>
      </p:sp>
      <p:graphicFrame>
        <p:nvGraphicFramePr>
          <p:cNvPr id="2" name="图表 1"/>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a:xfrm>
            <a:off x="950738" y="242888"/>
            <a:ext cx="7005638" cy="954087"/>
          </a:xfrm>
        </p:spPr>
        <p:txBody>
          <a:bodyPr/>
          <a:lstStyle/>
          <a:p>
            <a:r>
              <a:rPr lang="zh-CN" altLang="en-US" sz="4400" b="1" dirty="0" smtClean="0">
                <a:solidFill>
                  <a:srgbClr val="4BACC6"/>
                </a:solidFill>
              </a:rPr>
              <a:t>嵌入式系统结构</a:t>
            </a:r>
          </a:p>
        </p:txBody>
      </p:sp>
      <p:sp>
        <p:nvSpPr>
          <p:cNvPr id="41987" name="Rectangle 3"/>
          <p:cNvSpPr>
            <a:spLocks noChangeArrowheads="1"/>
          </p:cNvSpPr>
          <p:nvPr/>
        </p:nvSpPr>
        <p:spPr bwMode="auto">
          <a:xfrm>
            <a:off x="735013" y="1635125"/>
            <a:ext cx="7940675" cy="4530725"/>
          </a:xfrm>
          <a:prstGeom prst="rect">
            <a:avLst/>
          </a:prstGeom>
          <a:noFill/>
          <a:ln w="9525">
            <a:noFill/>
            <a:miter lim="800000"/>
            <a:headEnd/>
            <a:tailEnd/>
          </a:ln>
          <a:effectLst/>
        </p:spPr>
        <p:txBody>
          <a:bodyPr/>
          <a:lstStyle/>
          <a:p>
            <a:pPr marL="342900" indent="-342900">
              <a:lnSpc>
                <a:spcPct val="110000"/>
              </a:lnSpc>
              <a:buFont typeface="Wingdings" pitchFamily="2" charset="2"/>
              <a:buChar char="p"/>
            </a:pPr>
            <a:r>
              <a:rPr lang="zh-CN" altLang="en-US" sz="2800" b="1">
                <a:solidFill>
                  <a:schemeClr val="tx2"/>
                </a:solidFill>
                <a:latin typeface="宋体" pitchFamily="2" charset="-122"/>
              </a:rPr>
              <a:t>嵌入式系统一般由嵌入式微处理器、外围硬件设备、嵌入式操作系统（可选），以及用户的应用软件系统等四个部分组成</a:t>
            </a:r>
            <a:r>
              <a:rPr lang="zh-CN" altLang="en-US" b="1">
                <a:solidFill>
                  <a:schemeClr val="tx2"/>
                </a:solidFill>
                <a:latin typeface="宋体" pitchFamily="2" charset="-122"/>
              </a:rPr>
              <a:t> </a:t>
            </a:r>
          </a:p>
          <a:p>
            <a:pPr marL="342900" indent="-342900">
              <a:buFont typeface="Wingdings" pitchFamily="2" charset="2"/>
              <a:buChar char="p"/>
            </a:pPr>
            <a:endParaRPr lang="en-US" altLang="zh-CN" b="1">
              <a:solidFill>
                <a:schemeClr val="tx2"/>
              </a:solidFill>
              <a:latin typeface="宋体" pitchFamily="2" charset="-122"/>
            </a:endParaRPr>
          </a:p>
        </p:txBody>
      </p:sp>
      <p:graphicFrame>
        <p:nvGraphicFramePr>
          <p:cNvPr id="41988" name="Object 4"/>
          <p:cNvGraphicFramePr>
            <a:graphicFrameLocks noChangeAspect="1"/>
          </p:cNvGraphicFramePr>
          <p:nvPr/>
        </p:nvGraphicFramePr>
        <p:xfrm>
          <a:off x="1231900" y="3357563"/>
          <a:ext cx="6796088" cy="2400300"/>
        </p:xfrm>
        <a:graphic>
          <a:graphicData uri="http://schemas.openxmlformats.org/presentationml/2006/ole">
            <mc:AlternateContent xmlns:mc="http://schemas.openxmlformats.org/markup-compatibility/2006">
              <mc:Choice xmlns:v="urn:schemas-microsoft-com:vml" Requires="v">
                <p:oleObj spid="_x0000_s42106" name="位图图像" r:id="rId3" imgW="7659169" imgH="2704762" progId="PBrush">
                  <p:embed/>
                </p:oleObj>
              </mc:Choice>
              <mc:Fallback>
                <p:oleObj name="位图图像" r:id="rId3" imgW="7659169" imgH="270476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3357563"/>
                        <a:ext cx="6796088"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022920" y="333375"/>
            <a:ext cx="8229600" cy="825500"/>
          </a:xfrm>
          <a:prstGeom prst="rect">
            <a:avLst/>
          </a:prstGeom>
          <a:noFill/>
          <a:ln w="9525">
            <a:noFill/>
            <a:miter lim="800000"/>
            <a:headEnd/>
            <a:tailEnd/>
          </a:ln>
          <a:effectLst/>
        </p:spPr>
        <p:txBody>
          <a:bodyPr anchor="b"/>
          <a:lstStyle/>
          <a:p>
            <a:r>
              <a:rPr lang="zh-CN" altLang="en-US" sz="4400" b="1" dirty="0">
                <a:solidFill>
                  <a:srgbClr val="4BACC6"/>
                </a:solidFill>
                <a:ea typeface="黑体" pitchFamily="49" charset="-122"/>
              </a:rPr>
              <a:t>一个典型的嵌入式系统应用</a:t>
            </a:r>
          </a:p>
        </p:txBody>
      </p:sp>
      <p:graphicFrame>
        <p:nvGraphicFramePr>
          <p:cNvPr id="43011" name="Object 8"/>
          <p:cNvGraphicFramePr>
            <a:graphicFrameLocks noChangeAspect="1"/>
          </p:cNvGraphicFramePr>
          <p:nvPr>
            <p:extLst>
              <p:ext uri="{D42A27DB-BD31-4B8C-83A1-F6EECF244321}">
                <p14:modId xmlns:p14="http://schemas.microsoft.com/office/powerpoint/2010/main" val="1391856573"/>
              </p:ext>
            </p:extLst>
          </p:nvPr>
        </p:nvGraphicFramePr>
        <p:xfrm>
          <a:off x="1259632" y="1236544"/>
          <a:ext cx="6840760" cy="5144784"/>
        </p:xfrm>
        <a:graphic>
          <a:graphicData uri="http://schemas.openxmlformats.org/presentationml/2006/ole">
            <mc:AlternateContent xmlns:mc="http://schemas.openxmlformats.org/markup-compatibility/2006">
              <mc:Choice xmlns:v="urn:schemas-microsoft-com:vml" Requires="v">
                <p:oleObj spid="_x0000_s43129" name="BMP 图像" r:id="rId3" imgW="4584600" imgH="3448080" progId="Paint.Picture">
                  <p:embed/>
                </p:oleObj>
              </mc:Choice>
              <mc:Fallback>
                <p:oleObj name="BMP 图像" r:id="rId3" imgW="4584600" imgH="3448080" progId="Paint.Picture">
                  <p:embed/>
                  <p:pic>
                    <p:nvPicPr>
                      <p:cNvPr id="0" name="Object 8"/>
                      <p:cNvPicPr>
                        <a:picLocks noChangeAspect="1" noChangeArrowheads="1"/>
                      </p:cNvPicPr>
                      <p:nvPr/>
                    </p:nvPicPr>
                    <p:blipFill>
                      <a:blip r:embed="rId4"/>
                      <a:srcRect/>
                      <a:stretch>
                        <a:fillRect/>
                      </a:stretch>
                    </p:blipFill>
                    <p:spPr bwMode="auto">
                      <a:xfrm>
                        <a:off x="1259632" y="1236544"/>
                        <a:ext cx="6840760" cy="5144784"/>
                      </a:xfrm>
                      <a:prstGeom prst="rect">
                        <a:avLst/>
                      </a:prstGeom>
                      <a:noFill/>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a:xfrm>
            <a:off x="1022746" y="242888"/>
            <a:ext cx="7005638" cy="954087"/>
          </a:xfrm>
        </p:spPr>
        <p:txBody>
          <a:bodyPr/>
          <a:lstStyle/>
          <a:p>
            <a:r>
              <a:rPr lang="zh-CN" altLang="en-US" sz="4400" b="1" dirty="0" smtClean="0">
                <a:solidFill>
                  <a:srgbClr val="4BACC6"/>
                </a:solidFill>
              </a:rPr>
              <a:t>嵌入式系统构成</a:t>
            </a:r>
          </a:p>
        </p:txBody>
      </p:sp>
      <p:pic>
        <p:nvPicPr>
          <p:cNvPr id="44037" name="Picture 5"/>
          <p:cNvPicPr>
            <a:picLocks noChangeAspect="1" noChangeArrowheads="1"/>
          </p:cNvPicPr>
          <p:nvPr/>
        </p:nvPicPr>
        <p:blipFill>
          <a:blip r:embed="rId3"/>
          <a:srcRect/>
          <a:stretch>
            <a:fillRect/>
          </a:stretch>
        </p:blipFill>
        <p:spPr bwMode="auto">
          <a:xfrm>
            <a:off x="1071538" y="1214422"/>
            <a:ext cx="6915150" cy="49053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idx="4294967295"/>
          </p:nvPr>
        </p:nvSpPr>
        <p:spPr>
          <a:xfrm>
            <a:off x="1238770" y="242888"/>
            <a:ext cx="7005638" cy="954087"/>
          </a:xfrm>
        </p:spPr>
        <p:txBody>
          <a:bodyPr rtlCol="0"/>
          <a:lstStyle/>
          <a:p>
            <a:pPr fontAlgn="auto">
              <a:spcAft>
                <a:spcPts val="0"/>
              </a:spcAft>
              <a:defRPr/>
            </a:pPr>
            <a:r>
              <a:rPr kumimoji="1" lang="zh-CN" altLang="en-US" dirty="0">
                <a:solidFill>
                  <a:srgbClr val="0000FF"/>
                </a:solidFill>
              </a:rPr>
              <a:t>嵌入式系统处理核心</a:t>
            </a:r>
          </a:p>
        </p:txBody>
      </p:sp>
      <p:sp>
        <p:nvSpPr>
          <p:cNvPr id="565252" name="Rectangle 4"/>
          <p:cNvSpPr>
            <a:spLocks noChangeArrowheads="1"/>
          </p:cNvSpPr>
          <p:nvPr/>
        </p:nvSpPr>
        <p:spPr bwMode="auto">
          <a:xfrm>
            <a:off x="5724525" y="1700213"/>
            <a:ext cx="2808288" cy="4429125"/>
          </a:xfrm>
          <a:prstGeom prst="rect">
            <a:avLst/>
          </a:prstGeom>
          <a:ln/>
          <a:extLst/>
        </p:spPr>
        <p:style>
          <a:lnRef idx="2">
            <a:schemeClr val="accent4"/>
          </a:lnRef>
          <a:fillRef idx="1">
            <a:schemeClr val="lt1"/>
          </a:fillRef>
          <a:effectRef idx="0">
            <a:schemeClr val="accent4"/>
          </a:effectRef>
          <a:fontRef idx="minor">
            <a:schemeClr val="dk1"/>
          </a:fontRef>
        </p:style>
        <p:txBody>
          <a:bodyPr/>
          <a:lstStyle/>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zh-CN" altLang="en-US" sz="2000" dirty="0">
                <a:solidFill>
                  <a:srgbClr val="000000"/>
                </a:solidFill>
                <a:latin typeface="Tahoma" charset="0"/>
              </a:rPr>
              <a:t>晶体管逻辑电路</a:t>
            </a:r>
            <a:endParaRPr lang="en-US" altLang="zh-CN" sz="2000" dirty="0">
              <a:solidFill>
                <a:srgbClr val="000000"/>
              </a:solidFill>
              <a:latin typeface="Tahoma" charset="0"/>
            </a:endParaRP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zh-CN" altLang="en-US" sz="2000" dirty="0">
                <a:solidFill>
                  <a:srgbClr val="000000"/>
                </a:solidFill>
                <a:latin typeface="Tahoma" charset="0"/>
              </a:rPr>
              <a:t>中小规模</a:t>
            </a:r>
            <a:r>
              <a:rPr lang="en-US" altLang="zh-CN" sz="2000" dirty="0">
                <a:solidFill>
                  <a:srgbClr val="000000"/>
                </a:solidFill>
                <a:latin typeface="Tahoma" charset="0"/>
              </a:rPr>
              <a:t>IC</a:t>
            </a:r>
            <a:r>
              <a:rPr lang="zh-CN" altLang="en-US" sz="2000" dirty="0">
                <a:solidFill>
                  <a:srgbClr val="000000"/>
                </a:solidFill>
                <a:latin typeface="Tahoma" charset="0"/>
              </a:rPr>
              <a:t>逻辑电路</a:t>
            </a:r>
            <a:endParaRPr lang="en-US" altLang="zh-CN" sz="2000" dirty="0">
              <a:solidFill>
                <a:srgbClr val="000000"/>
              </a:solidFill>
              <a:latin typeface="Tahoma" charset="0"/>
            </a:endParaRP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zh-CN" altLang="en-US" sz="2000" dirty="0">
                <a:solidFill>
                  <a:srgbClr val="000000"/>
                </a:solidFill>
                <a:latin typeface="Tahoma" charset="0"/>
              </a:rPr>
              <a:t>大规模</a:t>
            </a:r>
            <a:r>
              <a:rPr lang="en-US" altLang="zh-CN" sz="2000" dirty="0">
                <a:solidFill>
                  <a:srgbClr val="000000"/>
                </a:solidFill>
                <a:latin typeface="Tahoma" charset="0"/>
              </a:rPr>
              <a:t>IC</a:t>
            </a:r>
            <a:r>
              <a:rPr lang="zh-CN" altLang="en-US" sz="2000" dirty="0">
                <a:solidFill>
                  <a:srgbClr val="000000"/>
                </a:solidFill>
                <a:latin typeface="Tahoma" charset="0"/>
              </a:rPr>
              <a:t>逻辑电路</a:t>
            </a:r>
            <a:endParaRPr lang="en-US" altLang="zh-CN" sz="2000" dirty="0">
              <a:solidFill>
                <a:srgbClr val="000000"/>
              </a:solidFill>
              <a:latin typeface="Tahoma" charset="0"/>
            </a:endParaRP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zh-CN" altLang="en-US" sz="2000" dirty="0">
                <a:solidFill>
                  <a:srgbClr val="000000"/>
                </a:solidFill>
                <a:latin typeface="Tahoma" charset="0"/>
              </a:rPr>
              <a:t>微处理器</a:t>
            </a:r>
            <a:endParaRPr lang="en-US" altLang="zh-CN" sz="2000" dirty="0">
              <a:solidFill>
                <a:srgbClr val="000000"/>
              </a:solidFill>
              <a:latin typeface="Tahoma" charset="0"/>
            </a:endParaRP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en-US" altLang="zh-CN" sz="2000" dirty="0">
                <a:solidFill>
                  <a:srgbClr val="000000"/>
                </a:solidFill>
                <a:latin typeface="Tahoma" charset="0"/>
              </a:rPr>
              <a:t>DSP</a:t>
            </a: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zh-CN" altLang="en-US" sz="2000" dirty="0">
                <a:solidFill>
                  <a:srgbClr val="000000"/>
                </a:solidFill>
                <a:latin typeface="Tahoma" charset="0"/>
              </a:rPr>
              <a:t>单片机</a:t>
            </a:r>
            <a:endParaRPr lang="en-US" altLang="zh-CN" sz="2000" dirty="0">
              <a:solidFill>
                <a:srgbClr val="000000"/>
              </a:solidFill>
              <a:latin typeface="Tahoma" charset="0"/>
            </a:endParaRP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en-US" altLang="zh-CN" sz="2000" dirty="0">
                <a:solidFill>
                  <a:srgbClr val="000000"/>
                </a:solidFill>
                <a:latin typeface="Tahoma" charset="0"/>
              </a:rPr>
              <a:t>FPGA</a:t>
            </a:r>
            <a:r>
              <a:rPr lang="zh-CN" altLang="en-US" sz="2000" dirty="0">
                <a:solidFill>
                  <a:srgbClr val="000000"/>
                </a:solidFill>
                <a:latin typeface="Tahoma" charset="0"/>
              </a:rPr>
              <a:t>技术</a:t>
            </a:r>
            <a:endParaRPr lang="en-US" altLang="zh-CN" sz="2000" dirty="0">
              <a:solidFill>
                <a:srgbClr val="000000"/>
              </a:solidFill>
              <a:latin typeface="Tahoma" charset="0"/>
            </a:endParaRP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en-US" altLang="zh-CN" sz="2000" dirty="0">
                <a:solidFill>
                  <a:srgbClr val="000000"/>
                </a:solidFill>
                <a:latin typeface="Tahoma" charset="0"/>
              </a:rPr>
              <a:t>ASIC </a:t>
            </a:r>
          </a:p>
          <a:p>
            <a:pPr marL="342900" indent="-342900" fontAlgn="auto">
              <a:lnSpc>
                <a:spcPct val="140000"/>
              </a:lnSpc>
              <a:spcBef>
                <a:spcPts val="0"/>
              </a:spcBef>
              <a:spcAft>
                <a:spcPts val="0"/>
              </a:spcAft>
              <a:buClr>
                <a:schemeClr val="hlink"/>
              </a:buClr>
              <a:buSzPct val="110000"/>
              <a:buFont typeface="Wingdings" charset="0"/>
              <a:buBlip>
                <a:blip r:embed="rId2"/>
              </a:buBlip>
              <a:defRPr/>
            </a:pPr>
            <a:r>
              <a:rPr lang="en-US" altLang="zh-CN" sz="2000" dirty="0">
                <a:solidFill>
                  <a:srgbClr val="000000"/>
                </a:solidFill>
                <a:latin typeface="Tahoma" charset="0"/>
              </a:rPr>
              <a:t>SOC</a:t>
            </a:r>
          </a:p>
          <a:p>
            <a:pPr marL="342900" indent="-342900" fontAlgn="auto">
              <a:spcBef>
                <a:spcPts val="0"/>
              </a:spcBef>
              <a:spcAft>
                <a:spcPts val="0"/>
              </a:spcAft>
              <a:buClr>
                <a:schemeClr val="hlink"/>
              </a:buClr>
              <a:buSzPct val="110000"/>
              <a:buFont typeface="Wingdings" charset="0"/>
              <a:buBlip>
                <a:blip r:embed="rId2"/>
              </a:buBlip>
              <a:defRPr/>
            </a:pPr>
            <a:endParaRPr lang="zh-CN" altLang="en-US" sz="2400" dirty="0">
              <a:solidFill>
                <a:srgbClr val="000000"/>
              </a:solidFill>
              <a:latin typeface="Tahoma" charset="0"/>
            </a:endParaRPr>
          </a:p>
        </p:txBody>
      </p:sp>
      <p:sp>
        <p:nvSpPr>
          <p:cNvPr id="565273" name="Text Box 25"/>
          <p:cNvSpPr txBox="1">
            <a:spLocks noChangeArrowheads="1"/>
          </p:cNvSpPr>
          <p:nvPr/>
        </p:nvSpPr>
        <p:spPr bwMode="auto">
          <a:xfrm>
            <a:off x="6227763" y="1268413"/>
            <a:ext cx="17287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0"/>
              </a:spcBef>
              <a:defRPr>
                <a:solidFill>
                  <a:schemeClr val="tx1"/>
                </a:solidFill>
                <a:latin typeface="Arial" charset="0"/>
                <a:ea typeface="宋体" charset="0"/>
                <a:cs typeface="宋体" charset="0"/>
              </a:defRPr>
            </a:lvl1pPr>
            <a:lvl2pPr marL="742950" indent="-285750">
              <a:spcBef>
                <a:spcPct val="0"/>
              </a:spcBef>
              <a:defRPr>
                <a:solidFill>
                  <a:schemeClr val="tx1"/>
                </a:solidFill>
                <a:latin typeface="Arial" charset="0"/>
                <a:ea typeface="宋体" charset="0"/>
              </a:defRPr>
            </a:lvl2pPr>
            <a:lvl3pPr marL="1143000" indent="-228600">
              <a:spcBef>
                <a:spcPct val="0"/>
              </a:spcBef>
              <a:defRPr>
                <a:solidFill>
                  <a:schemeClr val="tx1"/>
                </a:solidFill>
                <a:latin typeface="Arial" charset="0"/>
                <a:ea typeface="宋体" charset="0"/>
              </a:defRPr>
            </a:lvl3pPr>
            <a:lvl4pPr marL="1600200" indent="-228600">
              <a:spcBef>
                <a:spcPct val="0"/>
              </a:spcBef>
              <a:defRPr>
                <a:solidFill>
                  <a:schemeClr val="tx1"/>
                </a:solidFill>
                <a:latin typeface="Arial" charset="0"/>
                <a:ea typeface="宋体" charset="0"/>
              </a:defRPr>
            </a:lvl4pPr>
            <a:lvl5pPr marL="2057400" indent="-2286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algn="ctr" fontAlgn="auto">
              <a:spcBef>
                <a:spcPct val="50000"/>
              </a:spcBef>
              <a:spcAft>
                <a:spcPts val="0"/>
              </a:spcAft>
              <a:buFont typeface="Wingdings" charset="0"/>
              <a:buNone/>
              <a:defRPr/>
            </a:pPr>
            <a:r>
              <a:rPr lang="zh-CN" altLang="en-US" sz="2400" b="1" dirty="0">
                <a:solidFill>
                  <a:srgbClr val="FF0000"/>
                </a:solidFill>
                <a:latin typeface="宋体" charset="0"/>
              </a:rPr>
              <a:t>演</a:t>
            </a:r>
            <a:r>
              <a:rPr lang="en-US" altLang="zh-CN" sz="2400" b="1" dirty="0">
                <a:solidFill>
                  <a:srgbClr val="FF0000"/>
                </a:solidFill>
                <a:latin typeface="宋体" charset="0"/>
              </a:rPr>
              <a:t>   </a:t>
            </a:r>
            <a:r>
              <a:rPr lang="zh-CN" altLang="en-US" sz="2400" b="1" dirty="0">
                <a:solidFill>
                  <a:srgbClr val="FF0000"/>
                </a:solidFill>
                <a:latin typeface="宋体" charset="0"/>
              </a:rPr>
              <a:t>化</a:t>
            </a:r>
          </a:p>
        </p:txBody>
      </p:sp>
      <p:sp>
        <p:nvSpPr>
          <p:cNvPr id="565274" name="Line 26"/>
          <p:cNvSpPr>
            <a:spLocks noChangeShapeType="1"/>
          </p:cNvSpPr>
          <p:nvPr/>
        </p:nvSpPr>
        <p:spPr bwMode="auto">
          <a:xfrm>
            <a:off x="8748713" y="1196975"/>
            <a:ext cx="0" cy="4897438"/>
          </a:xfrm>
          <a:prstGeom prst="line">
            <a:avLst/>
          </a:prstGeom>
          <a:noFill/>
          <a:ln w="38100">
            <a:solidFill>
              <a:srgbClr val="FF0000"/>
            </a:solidFill>
            <a:prstDash val="sysDot"/>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zh-CN" altLang="en-US">
              <a:latin typeface="+mn-lt"/>
              <a:ea typeface="+mn-ea"/>
            </a:endParaRPr>
          </a:p>
        </p:txBody>
      </p:sp>
      <p:sp>
        <p:nvSpPr>
          <p:cNvPr id="565254" name="Rectangle 6"/>
          <p:cNvSpPr>
            <a:spLocks noChangeArrowheads="1"/>
          </p:cNvSpPr>
          <p:nvPr/>
        </p:nvSpPr>
        <p:spPr bwMode="auto">
          <a:xfrm>
            <a:off x="323850" y="3357563"/>
            <a:ext cx="2087563" cy="735012"/>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嵌入式处理器</a:t>
            </a:r>
          </a:p>
        </p:txBody>
      </p:sp>
      <p:sp>
        <p:nvSpPr>
          <p:cNvPr id="27" name="Rectangle 6"/>
          <p:cNvSpPr>
            <a:spLocks noChangeArrowheads="1"/>
          </p:cNvSpPr>
          <p:nvPr/>
        </p:nvSpPr>
        <p:spPr bwMode="auto">
          <a:xfrm>
            <a:off x="3203575" y="1484313"/>
            <a:ext cx="2093913" cy="735012"/>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嵌入式微控制器</a:t>
            </a:r>
            <a:endParaRPr lang="en-US" altLang="zh-CN" dirty="0"/>
          </a:p>
          <a:p>
            <a:pPr algn="ctr" fontAlgn="auto">
              <a:spcBef>
                <a:spcPts val="0"/>
              </a:spcBef>
              <a:spcAft>
                <a:spcPts val="0"/>
              </a:spcAft>
              <a:defRPr/>
            </a:pPr>
            <a:r>
              <a:rPr lang="zh-CN" altLang="zh-CN" dirty="0"/>
              <a:t>（</a:t>
            </a:r>
            <a:r>
              <a:rPr lang="en-US" altLang="zh-CN" dirty="0"/>
              <a:t>MCU</a:t>
            </a:r>
            <a:r>
              <a:rPr lang="zh-CN" altLang="en-US" dirty="0"/>
              <a:t>）</a:t>
            </a:r>
          </a:p>
        </p:txBody>
      </p:sp>
      <p:sp>
        <p:nvSpPr>
          <p:cNvPr id="28" name="Rectangle 6"/>
          <p:cNvSpPr>
            <a:spLocks noChangeArrowheads="1"/>
          </p:cNvSpPr>
          <p:nvPr/>
        </p:nvSpPr>
        <p:spPr bwMode="auto">
          <a:xfrm>
            <a:off x="3203575" y="2779713"/>
            <a:ext cx="2093913" cy="735012"/>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a:t>
            </a:r>
            <a:r>
              <a:rPr lang="en-US" altLang="zh-CN" dirty="0"/>
              <a:t>DSP</a:t>
            </a:r>
            <a:r>
              <a:rPr lang="zh-CN" altLang="en-US" dirty="0"/>
              <a:t>处理器</a:t>
            </a:r>
            <a:endParaRPr lang="en-US" altLang="zh-CN" dirty="0"/>
          </a:p>
          <a:p>
            <a:pPr algn="ctr" fontAlgn="auto">
              <a:spcBef>
                <a:spcPts val="0"/>
              </a:spcBef>
              <a:spcAft>
                <a:spcPts val="0"/>
              </a:spcAft>
              <a:defRPr/>
            </a:pPr>
            <a:r>
              <a:rPr lang="zh-CN" altLang="zh-CN" dirty="0"/>
              <a:t>（</a:t>
            </a:r>
            <a:r>
              <a:rPr lang="en-US" altLang="zh-CN" dirty="0"/>
              <a:t>DSP</a:t>
            </a:r>
            <a:r>
              <a:rPr lang="zh-CN" altLang="en-US" dirty="0"/>
              <a:t>）</a:t>
            </a:r>
          </a:p>
        </p:txBody>
      </p:sp>
      <p:sp>
        <p:nvSpPr>
          <p:cNvPr id="29" name="Rectangle 6"/>
          <p:cNvSpPr>
            <a:spLocks noChangeArrowheads="1"/>
          </p:cNvSpPr>
          <p:nvPr/>
        </p:nvSpPr>
        <p:spPr bwMode="auto">
          <a:xfrm>
            <a:off x="3203575" y="4005263"/>
            <a:ext cx="2093913" cy="735012"/>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嵌入式微处理器</a:t>
            </a:r>
            <a:endParaRPr lang="en-US" altLang="zh-CN" dirty="0"/>
          </a:p>
          <a:p>
            <a:pPr algn="ctr" fontAlgn="auto">
              <a:spcBef>
                <a:spcPts val="0"/>
              </a:spcBef>
              <a:spcAft>
                <a:spcPts val="0"/>
              </a:spcAft>
              <a:defRPr/>
            </a:pPr>
            <a:r>
              <a:rPr lang="zh-CN" altLang="zh-CN" dirty="0"/>
              <a:t>（</a:t>
            </a:r>
            <a:r>
              <a:rPr lang="en-US" altLang="zh-CN" dirty="0"/>
              <a:t>MPU</a:t>
            </a:r>
            <a:r>
              <a:rPr lang="zh-CN" altLang="en-US" dirty="0"/>
              <a:t>）</a:t>
            </a:r>
          </a:p>
        </p:txBody>
      </p:sp>
      <p:sp>
        <p:nvSpPr>
          <p:cNvPr id="30" name="Rectangle 6"/>
          <p:cNvSpPr>
            <a:spLocks noChangeArrowheads="1"/>
          </p:cNvSpPr>
          <p:nvPr/>
        </p:nvSpPr>
        <p:spPr bwMode="auto">
          <a:xfrm>
            <a:off x="3203575" y="5300663"/>
            <a:ext cx="2093913" cy="735012"/>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嵌入式片上系统</a:t>
            </a:r>
            <a:r>
              <a:rPr lang="zh-CN" altLang="zh-CN" dirty="0"/>
              <a:t>（</a:t>
            </a:r>
            <a:r>
              <a:rPr lang="en-US" altLang="zh-CN" dirty="0"/>
              <a:t>System On Chip</a:t>
            </a:r>
            <a:r>
              <a:rPr lang="zh-CN" altLang="en-US" dirty="0"/>
              <a:t>）</a:t>
            </a:r>
          </a:p>
        </p:txBody>
      </p:sp>
      <p:sp>
        <p:nvSpPr>
          <p:cNvPr id="3" name="左大括号 2"/>
          <p:cNvSpPr/>
          <p:nvPr/>
        </p:nvSpPr>
        <p:spPr>
          <a:xfrm>
            <a:off x="2411413" y="1844675"/>
            <a:ext cx="720725" cy="3816350"/>
          </a:xfrm>
          <a:prstGeom prst="leftBrace">
            <a:avLst>
              <a:gd name="adj1" fmla="val 8333"/>
              <a:gd name="adj2" fmla="val 50350"/>
            </a:avLst>
          </a:pr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kumimoji="1"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5254"/>
                                        </p:tgtEl>
                                        <p:attrNameLst>
                                          <p:attrName>style.visibility</p:attrName>
                                        </p:attrNameLst>
                                      </p:cBhvr>
                                      <p:to>
                                        <p:strVal val="visible"/>
                                      </p:to>
                                    </p:set>
                                    <p:animEffect transition="in" filter="wipe(left)">
                                      <p:cBhvr>
                                        <p:cTn id="7" dur="500"/>
                                        <p:tgtEl>
                                          <p:spTgt spid="5652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65252"/>
                                        </p:tgtEl>
                                        <p:attrNameLst>
                                          <p:attrName>style.visibility</p:attrName>
                                        </p:attrNameLst>
                                      </p:cBhvr>
                                      <p:to>
                                        <p:strVal val="visible"/>
                                      </p:to>
                                    </p:set>
                                    <p:animEffect transition="in" filter="wipe(up)">
                                      <p:cBhvr>
                                        <p:cTn id="29" dur="500"/>
                                        <p:tgtEl>
                                          <p:spTgt spid="56525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65273"/>
                                        </p:tgtEl>
                                        <p:attrNameLst>
                                          <p:attrName>style.visibility</p:attrName>
                                        </p:attrNameLst>
                                      </p:cBhvr>
                                      <p:to>
                                        <p:strVal val="visible"/>
                                      </p:to>
                                    </p:set>
                                    <p:animEffect transition="in" filter="wipe(up)">
                                      <p:cBhvr>
                                        <p:cTn id="32" dur="500"/>
                                        <p:tgtEl>
                                          <p:spTgt spid="565273"/>
                                        </p:tgtEl>
                                      </p:cBhvr>
                                    </p:animEffect>
                                  </p:childTnLst>
                                </p:cTn>
                              </p:par>
                              <p:par>
                                <p:cTn id="33" presetID="22" presetClass="entr" presetSubtype="1" fill="hold" nodeType="withEffect">
                                  <p:stCondLst>
                                    <p:cond delay="0"/>
                                  </p:stCondLst>
                                  <p:childTnLst>
                                    <p:set>
                                      <p:cBhvr>
                                        <p:cTn id="34" dur="1" fill="hold">
                                          <p:stCondLst>
                                            <p:cond delay="0"/>
                                          </p:stCondLst>
                                        </p:cTn>
                                        <p:tgtEl>
                                          <p:spTgt spid="565274"/>
                                        </p:tgtEl>
                                        <p:attrNameLst>
                                          <p:attrName>style.visibility</p:attrName>
                                        </p:attrNameLst>
                                      </p:cBhvr>
                                      <p:to>
                                        <p:strVal val="visible"/>
                                      </p:to>
                                    </p:set>
                                    <p:animEffect transition="in" filter="wipe(up)">
                                      <p:cBhvr>
                                        <p:cTn id="35" dur="500"/>
                                        <p:tgtEl>
                                          <p:spTgt spid="565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2" grpId="0" animBg="1"/>
      <p:bldP spid="565273" grpId="0"/>
      <p:bldP spid="565254" grpId="0" animBg="1"/>
      <p:bldP spid="27" grpId="0" animBg="1"/>
      <p:bldP spid="28" grpId="0" animBg="1"/>
      <p:bldP spid="29" grpId="0" animBg="1"/>
      <p:bldP spid="30"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auto">
          <a:xfrm>
            <a:off x="590550" y="476250"/>
            <a:ext cx="8229600" cy="825500"/>
          </a:xfrm>
          <a:prstGeom prst="rect">
            <a:avLst/>
          </a:prstGeom>
          <a:noFill/>
          <a:ln w="9525">
            <a:noFill/>
            <a:miter lim="800000"/>
            <a:headEnd/>
            <a:tailEnd/>
          </a:ln>
          <a:effectLst/>
        </p:spPr>
        <p:txBody>
          <a:bodyPr anchor="b"/>
          <a:lstStyle/>
          <a:p>
            <a:endParaRPr lang="zh-CN" altLang="en-US" sz="3600" b="1">
              <a:solidFill>
                <a:srgbClr val="0000FF"/>
              </a:solidFill>
              <a:ea typeface="黑体" pitchFamily="49" charset="-122"/>
            </a:endParaRPr>
          </a:p>
        </p:txBody>
      </p:sp>
      <p:sp>
        <p:nvSpPr>
          <p:cNvPr id="188419" name="Rectangle 3"/>
          <p:cNvSpPr>
            <a:spLocks noChangeArrowheads="1"/>
          </p:cNvSpPr>
          <p:nvPr/>
        </p:nvSpPr>
        <p:spPr bwMode="auto">
          <a:xfrm>
            <a:off x="179388" y="1341438"/>
            <a:ext cx="8785225" cy="481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auto">
              <a:spcBef>
                <a:spcPts val="0"/>
              </a:spcBef>
              <a:spcAft>
                <a:spcPts val="0"/>
              </a:spcAft>
              <a:buFont typeface="Wingdings" pitchFamily="2" charset="2"/>
              <a:buChar char="p"/>
              <a:defRPr/>
            </a:pPr>
            <a:r>
              <a:rPr lang="zh-CN" altLang="zh-CN" sz="2400" b="1" dirty="0">
                <a:solidFill>
                  <a:srgbClr val="FF0000"/>
                </a:solidFill>
                <a:latin typeface="+mn-lt"/>
                <a:ea typeface="+mn-ea"/>
              </a:rPr>
              <a:t>嵌入式微处理器</a:t>
            </a:r>
            <a:r>
              <a:rPr lang="zh-CN" altLang="zh-CN" sz="2400" dirty="0">
                <a:latin typeface="+mn-lt"/>
                <a:ea typeface="+mn-ea"/>
              </a:rPr>
              <a:t>（</a:t>
            </a:r>
            <a:r>
              <a:rPr lang="en-US" altLang="zh-CN" sz="2400" dirty="0">
                <a:latin typeface="+mn-lt"/>
                <a:ea typeface="+mn-ea"/>
              </a:rPr>
              <a:t>Embedded Microprocessor Unit</a:t>
            </a:r>
            <a:r>
              <a:rPr lang="zh-CN" altLang="zh-CN" sz="2400" dirty="0">
                <a:latin typeface="+mn-lt"/>
                <a:ea typeface="+mn-ea"/>
              </a:rPr>
              <a:t>，</a:t>
            </a:r>
            <a:r>
              <a:rPr lang="en-US" altLang="zh-CN" sz="2400" dirty="0">
                <a:latin typeface="+mn-lt"/>
                <a:ea typeface="+mn-ea"/>
              </a:rPr>
              <a:t>EMPU</a:t>
            </a:r>
            <a:r>
              <a:rPr lang="zh-CN" altLang="zh-CN" sz="2400" dirty="0">
                <a:latin typeface="+mn-lt"/>
                <a:ea typeface="+mn-ea"/>
              </a:rPr>
              <a:t>）</a:t>
            </a:r>
            <a:endParaRPr lang="en-US" altLang="zh-CN" sz="2400" dirty="0">
              <a:latin typeface="+mn-lt"/>
              <a:ea typeface="+mn-ea"/>
            </a:endParaRPr>
          </a:p>
          <a:p>
            <a:pPr fontAlgn="auto">
              <a:spcBef>
                <a:spcPts val="0"/>
              </a:spcBef>
              <a:spcAft>
                <a:spcPts val="0"/>
              </a:spcAft>
              <a:defRPr/>
            </a:pPr>
            <a:r>
              <a:rPr lang="zh-CN" altLang="en-US" dirty="0">
                <a:latin typeface="+mn-lt"/>
                <a:ea typeface="+mn-ea"/>
              </a:rPr>
              <a:t>以通用处理器（</a:t>
            </a:r>
            <a:r>
              <a:rPr lang="en-US" altLang="zh-CN" dirty="0">
                <a:latin typeface="+mn-lt"/>
                <a:ea typeface="+mn-ea"/>
              </a:rPr>
              <a:t>CPU</a:t>
            </a:r>
            <a:r>
              <a:rPr lang="zh-CN" altLang="en-US" dirty="0">
                <a:latin typeface="+mn-lt"/>
                <a:ea typeface="+mn-ea"/>
              </a:rPr>
              <a:t>）为基础。将微处理器装配在专门设计的电路板上，只保留和嵌入式应用有关的功能；外接电路必须包括</a:t>
            </a:r>
            <a:r>
              <a:rPr lang="en-US" altLang="zh-CN" dirty="0">
                <a:latin typeface="+mn-lt"/>
                <a:ea typeface="+mn-ea"/>
              </a:rPr>
              <a:t>ROM</a:t>
            </a:r>
            <a:r>
              <a:rPr lang="zh-CN" altLang="en-US" dirty="0">
                <a:latin typeface="+mn-lt"/>
                <a:ea typeface="+mn-ea"/>
              </a:rPr>
              <a:t>、</a:t>
            </a:r>
            <a:r>
              <a:rPr lang="en-US" altLang="zh-CN" dirty="0">
                <a:latin typeface="+mn-lt"/>
                <a:ea typeface="+mn-ea"/>
              </a:rPr>
              <a:t>RAM</a:t>
            </a:r>
            <a:r>
              <a:rPr lang="zh-CN" altLang="en-US" dirty="0">
                <a:latin typeface="+mn-lt"/>
                <a:ea typeface="+mn-ea"/>
              </a:rPr>
              <a:t>、总线接口、各种外设等器件；</a:t>
            </a:r>
            <a:r>
              <a:rPr lang="en-US" altLang="zh-CN" dirty="0">
                <a:latin typeface="+mn-lt"/>
                <a:ea typeface="+mn-ea"/>
              </a:rPr>
              <a:t>Am186/88</a:t>
            </a:r>
            <a:r>
              <a:rPr lang="zh-CN" altLang="zh-CN" dirty="0">
                <a:latin typeface="+mn-lt"/>
                <a:ea typeface="+mn-ea"/>
              </a:rPr>
              <a:t>、</a:t>
            </a:r>
            <a:r>
              <a:rPr lang="en-US" altLang="zh-CN" dirty="0">
                <a:latin typeface="+mn-lt"/>
                <a:ea typeface="+mn-ea"/>
              </a:rPr>
              <a:t>386EX</a:t>
            </a:r>
            <a:r>
              <a:rPr lang="zh-CN" altLang="zh-CN" dirty="0">
                <a:latin typeface="+mn-lt"/>
                <a:ea typeface="+mn-ea"/>
              </a:rPr>
              <a:t>、</a:t>
            </a:r>
            <a:r>
              <a:rPr lang="en-US" altLang="zh-CN" dirty="0">
                <a:latin typeface="+mn-lt"/>
                <a:ea typeface="+mn-ea"/>
              </a:rPr>
              <a:t>SC-400</a:t>
            </a:r>
            <a:r>
              <a:rPr lang="zh-CN" altLang="zh-CN" dirty="0">
                <a:latin typeface="+mn-lt"/>
                <a:ea typeface="+mn-ea"/>
              </a:rPr>
              <a:t>、</a:t>
            </a:r>
            <a:r>
              <a:rPr lang="en-US" altLang="zh-CN" dirty="0">
                <a:latin typeface="+mn-lt"/>
                <a:ea typeface="+mn-ea"/>
              </a:rPr>
              <a:t>PowerPC</a:t>
            </a:r>
            <a:r>
              <a:rPr lang="zh-CN" altLang="zh-CN" dirty="0">
                <a:latin typeface="+mn-lt"/>
                <a:ea typeface="+mn-ea"/>
              </a:rPr>
              <a:t>、</a:t>
            </a:r>
            <a:r>
              <a:rPr lang="en-US" altLang="zh-CN" dirty="0">
                <a:latin typeface="+mn-lt"/>
                <a:ea typeface="+mn-ea"/>
              </a:rPr>
              <a:t>68000</a:t>
            </a:r>
            <a:r>
              <a:rPr lang="zh-CN" altLang="zh-CN" dirty="0">
                <a:latin typeface="+mn-lt"/>
                <a:ea typeface="+mn-ea"/>
              </a:rPr>
              <a:t>、</a:t>
            </a:r>
            <a:r>
              <a:rPr lang="en-US" altLang="zh-CN" dirty="0">
                <a:latin typeface="+mn-lt"/>
                <a:ea typeface="+mn-ea"/>
              </a:rPr>
              <a:t>MIPS</a:t>
            </a:r>
            <a:r>
              <a:rPr lang="zh-CN" altLang="zh-CN" dirty="0">
                <a:latin typeface="+mn-lt"/>
                <a:ea typeface="+mn-ea"/>
              </a:rPr>
              <a:t>、</a:t>
            </a:r>
            <a:r>
              <a:rPr lang="en-US" altLang="zh-CN" dirty="0">
                <a:latin typeface="+mn-lt"/>
                <a:ea typeface="+mn-ea"/>
              </a:rPr>
              <a:t>ARM</a:t>
            </a:r>
            <a:r>
              <a:rPr lang="zh-CN" altLang="zh-CN" dirty="0">
                <a:latin typeface="+mn-lt"/>
                <a:ea typeface="+mn-ea"/>
              </a:rPr>
              <a:t>系列等</a:t>
            </a:r>
            <a:endParaRPr lang="en-US" altLang="zh-CN" dirty="0">
              <a:latin typeface="+mn-lt"/>
              <a:ea typeface="+mn-ea"/>
            </a:endParaRPr>
          </a:p>
          <a:p>
            <a:pPr marL="342900" indent="-342900" fontAlgn="auto">
              <a:spcBef>
                <a:spcPts val="0"/>
              </a:spcBef>
              <a:spcAft>
                <a:spcPts val="0"/>
              </a:spcAft>
              <a:buFont typeface="Wingdings" pitchFamily="2" charset="2"/>
              <a:buChar char="p"/>
              <a:defRPr/>
            </a:pPr>
            <a:r>
              <a:rPr lang="zh-CN" altLang="zh-CN" sz="2400" b="1" dirty="0">
                <a:solidFill>
                  <a:srgbClr val="FF0000"/>
                </a:solidFill>
                <a:latin typeface="+mn-lt"/>
                <a:ea typeface="+mn-ea"/>
              </a:rPr>
              <a:t>嵌入式微控制器</a:t>
            </a:r>
            <a:r>
              <a:rPr lang="zh-CN" altLang="zh-CN" sz="2400" dirty="0">
                <a:latin typeface="+mn-lt"/>
                <a:ea typeface="+mn-ea"/>
              </a:rPr>
              <a:t>（</a:t>
            </a:r>
            <a:r>
              <a:rPr lang="en-US" altLang="zh-CN" sz="2400" dirty="0">
                <a:latin typeface="+mn-lt"/>
                <a:ea typeface="+mn-ea"/>
              </a:rPr>
              <a:t>Microcontroller Unit</a:t>
            </a:r>
            <a:r>
              <a:rPr lang="zh-CN" altLang="zh-CN" sz="2400" dirty="0">
                <a:latin typeface="+mn-lt"/>
                <a:ea typeface="+mn-ea"/>
              </a:rPr>
              <a:t>，</a:t>
            </a:r>
            <a:r>
              <a:rPr lang="en-US" altLang="zh-CN" sz="2400" dirty="0">
                <a:latin typeface="+mn-lt"/>
                <a:ea typeface="+mn-ea"/>
              </a:rPr>
              <a:t>MCU</a:t>
            </a:r>
            <a:r>
              <a:rPr lang="zh-CN" altLang="zh-CN" sz="2400" dirty="0">
                <a:latin typeface="+mn-lt"/>
                <a:ea typeface="+mn-ea"/>
              </a:rPr>
              <a:t>）</a:t>
            </a:r>
            <a:endParaRPr lang="en-US" altLang="zh-CN" sz="2400" dirty="0">
              <a:latin typeface="+mn-lt"/>
              <a:ea typeface="+mn-ea"/>
            </a:endParaRPr>
          </a:p>
          <a:p>
            <a:pPr fontAlgn="auto">
              <a:spcBef>
                <a:spcPts val="0"/>
              </a:spcBef>
              <a:spcAft>
                <a:spcPts val="0"/>
              </a:spcAft>
              <a:defRPr/>
            </a:pPr>
            <a:r>
              <a:rPr lang="zh-CN" altLang="en-US" dirty="0">
                <a:latin typeface="+mn-lt"/>
                <a:ea typeface="+mn-ea"/>
              </a:rPr>
              <a:t>嵌入式微控制器又称单片机，是将整个计算机系统浓缩集成到一块芯片中。一般以某一种微处理器内核为核心，芯片内部集成</a:t>
            </a:r>
            <a:r>
              <a:rPr lang="en-US" altLang="zh-CN" dirty="0">
                <a:latin typeface="+mn-lt"/>
                <a:ea typeface="+mn-ea"/>
              </a:rPr>
              <a:t>ROM/EPROM</a:t>
            </a:r>
            <a:r>
              <a:rPr lang="zh-CN" altLang="en-US" dirty="0">
                <a:latin typeface="+mn-lt"/>
                <a:ea typeface="+mn-ea"/>
              </a:rPr>
              <a:t>、</a:t>
            </a:r>
            <a:r>
              <a:rPr lang="en-US" altLang="zh-CN" dirty="0">
                <a:latin typeface="+mn-lt"/>
                <a:ea typeface="+mn-ea"/>
              </a:rPr>
              <a:t>RAM</a:t>
            </a:r>
            <a:r>
              <a:rPr lang="zh-CN" altLang="en-US" dirty="0">
                <a:latin typeface="+mn-lt"/>
                <a:ea typeface="+mn-ea"/>
              </a:rPr>
              <a:t>、总线、总线逻辑、定时</a:t>
            </a:r>
            <a:r>
              <a:rPr lang="en-US" altLang="zh-CN" dirty="0">
                <a:latin typeface="+mn-lt"/>
                <a:ea typeface="+mn-ea"/>
              </a:rPr>
              <a:t>/</a:t>
            </a:r>
            <a:r>
              <a:rPr lang="zh-CN" altLang="en-US" dirty="0">
                <a:latin typeface="+mn-lt"/>
                <a:ea typeface="+mn-ea"/>
              </a:rPr>
              <a:t>计数器、</a:t>
            </a:r>
            <a:r>
              <a:rPr lang="en-US" altLang="zh-CN" dirty="0" err="1">
                <a:latin typeface="+mn-lt"/>
                <a:ea typeface="+mn-ea"/>
              </a:rPr>
              <a:t>WatchDog</a:t>
            </a:r>
            <a:r>
              <a:rPr lang="zh-CN" altLang="en-US" dirty="0">
                <a:latin typeface="+mn-lt"/>
                <a:ea typeface="+mn-ea"/>
              </a:rPr>
              <a:t>、</a:t>
            </a:r>
            <a:r>
              <a:rPr lang="en-US" altLang="zh-CN" dirty="0">
                <a:latin typeface="+mn-lt"/>
                <a:ea typeface="+mn-ea"/>
              </a:rPr>
              <a:t>I/O</a:t>
            </a:r>
            <a:r>
              <a:rPr lang="zh-CN" altLang="en-US" dirty="0">
                <a:latin typeface="+mn-lt"/>
                <a:ea typeface="+mn-ea"/>
              </a:rPr>
              <a:t>、串行口、脉宽调制输出、</a:t>
            </a:r>
            <a:r>
              <a:rPr lang="en-US" altLang="zh-CN" dirty="0">
                <a:latin typeface="+mn-lt"/>
                <a:ea typeface="+mn-ea"/>
              </a:rPr>
              <a:t>A/D</a:t>
            </a:r>
            <a:r>
              <a:rPr lang="zh-CN" altLang="en-US" dirty="0">
                <a:latin typeface="+mn-lt"/>
                <a:ea typeface="+mn-ea"/>
              </a:rPr>
              <a:t>、</a:t>
            </a:r>
            <a:r>
              <a:rPr lang="en-US" altLang="zh-CN" dirty="0">
                <a:latin typeface="+mn-lt"/>
                <a:ea typeface="+mn-ea"/>
              </a:rPr>
              <a:t>D/A</a:t>
            </a:r>
            <a:r>
              <a:rPr lang="zh-CN" altLang="en-US" dirty="0">
                <a:latin typeface="+mn-lt"/>
                <a:ea typeface="+mn-ea"/>
              </a:rPr>
              <a:t>、</a:t>
            </a:r>
            <a:r>
              <a:rPr lang="en-US" altLang="zh-CN" dirty="0">
                <a:latin typeface="+mn-lt"/>
                <a:ea typeface="+mn-ea"/>
              </a:rPr>
              <a:t>Flash</a:t>
            </a:r>
            <a:r>
              <a:rPr lang="zh-CN" altLang="en-US" dirty="0">
                <a:latin typeface="+mn-lt"/>
                <a:ea typeface="+mn-ea"/>
              </a:rPr>
              <a:t>、</a:t>
            </a:r>
            <a:r>
              <a:rPr lang="en-US" altLang="zh-CN" dirty="0">
                <a:latin typeface="+mn-lt"/>
                <a:ea typeface="+mn-ea"/>
              </a:rPr>
              <a:t>RAM</a:t>
            </a:r>
            <a:r>
              <a:rPr lang="zh-CN" altLang="en-US" dirty="0">
                <a:latin typeface="+mn-lt"/>
                <a:ea typeface="+mn-ea"/>
              </a:rPr>
              <a:t>、</a:t>
            </a:r>
            <a:r>
              <a:rPr lang="en-US" altLang="zh-CN" dirty="0">
                <a:latin typeface="+mn-lt"/>
                <a:ea typeface="+mn-ea"/>
              </a:rPr>
              <a:t>EEPROM</a:t>
            </a:r>
            <a:r>
              <a:rPr lang="zh-CN" altLang="en-US" dirty="0">
                <a:latin typeface="+mn-lt"/>
                <a:ea typeface="+mn-ea"/>
              </a:rPr>
              <a:t>等各种必要功能和外设。</a:t>
            </a:r>
            <a:r>
              <a:rPr lang="en-US" altLang="zh-CN" dirty="0">
                <a:latin typeface="+mn-lt"/>
                <a:ea typeface="+mn-ea"/>
              </a:rPr>
              <a:t>8051</a:t>
            </a:r>
            <a:r>
              <a:rPr lang="zh-CN" altLang="zh-CN" dirty="0">
                <a:latin typeface="+mn-lt"/>
                <a:ea typeface="+mn-ea"/>
              </a:rPr>
              <a:t>、</a:t>
            </a:r>
            <a:r>
              <a:rPr lang="en-US" altLang="zh-CN" dirty="0">
                <a:latin typeface="+mn-lt"/>
                <a:ea typeface="+mn-ea"/>
              </a:rPr>
              <a:t>P51XA</a:t>
            </a:r>
            <a:r>
              <a:rPr lang="zh-CN" altLang="zh-CN" dirty="0">
                <a:latin typeface="+mn-lt"/>
                <a:ea typeface="+mn-ea"/>
              </a:rPr>
              <a:t>、</a:t>
            </a:r>
            <a:r>
              <a:rPr lang="en-US" altLang="zh-CN" dirty="0">
                <a:latin typeface="+mn-lt"/>
                <a:ea typeface="+mn-ea"/>
              </a:rPr>
              <a:t>MCS-96/196/296</a:t>
            </a:r>
            <a:r>
              <a:rPr lang="zh-CN" altLang="zh-CN" dirty="0">
                <a:latin typeface="+mn-lt"/>
                <a:ea typeface="+mn-ea"/>
              </a:rPr>
              <a:t>、</a:t>
            </a:r>
            <a:r>
              <a:rPr lang="en-US" altLang="zh-CN" dirty="0">
                <a:latin typeface="+mn-lt"/>
                <a:ea typeface="+mn-ea"/>
              </a:rPr>
              <a:t>C166/167</a:t>
            </a:r>
            <a:r>
              <a:rPr lang="zh-CN" altLang="zh-CN" dirty="0">
                <a:latin typeface="+mn-lt"/>
                <a:ea typeface="+mn-ea"/>
              </a:rPr>
              <a:t>、</a:t>
            </a:r>
            <a:r>
              <a:rPr lang="en-US" altLang="zh-CN" dirty="0">
                <a:latin typeface="+mn-lt"/>
                <a:ea typeface="+mn-ea"/>
              </a:rPr>
              <a:t>MC68HC05/11/12/16</a:t>
            </a:r>
          </a:p>
          <a:p>
            <a:pPr marL="342900" indent="-342900" fontAlgn="auto">
              <a:spcBef>
                <a:spcPts val="0"/>
              </a:spcBef>
              <a:spcAft>
                <a:spcPts val="0"/>
              </a:spcAft>
              <a:buFont typeface="Wingdings" pitchFamily="2" charset="2"/>
              <a:buChar char="p"/>
              <a:defRPr/>
            </a:pPr>
            <a:r>
              <a:rPr lang="zh-CN" altLang="zh-CN" sz="2400" b="1" dirty="0">
                <a:solidFill>
                  <a:srgbClr val="FF0000"/>
                </a:solidFill>
                <a:latin typeface="+mn-lt"/>
                <a:ea typeface="+mn-ea"/>
              </a:rPr>
              <a:t>嵌入式</a:t>
            </a:r>
            <a:r>
              <a:rPr lang="en-US" altLang="zh-CN" sz="2400" b="1" dirty="0">
                <a:solidFill>
                  <a:srgbClr val="FF0000"/>
                </a:solidFill>
                <a:latin typeface="+mn-lt"/>
                <a:ea typeface="+mn-ea"/>
              </a:rPr>
              <a:t>DSP</a:t>
            </a:r>
            <a:r>
              <a:rPr lang="zh-CN" altLang="zh-CN" sz="2400" b="1" dirty="0">
                <a:solidFill>
                  <a:srgbClr val="FF0000"/>
                </a:solidFill>
                <a:latin typeface="+mn-lt"/>
                <a:ea typeface="+mn-ea"/>
              </a:rPr>
              <a:t>处理器</a:t>
            </a:r>
            <a:r>
              <a:rPr lang="zh-CN" altLang="zh-CN" sz="2400" dirty="0">
                <a:latin typeface="+mn-lt"/>
                <a:ea typeface="+mn-ea"/>
              </a:rPr>
              <a:t>（</a:t>
            </a:r>
            <a:r>
              <a:rPr lang="en-US" altLang="zh-CN" sz="2400" dirty="0">
                <a:latin typeface="+mn-lt"/>
                <a:ea typeface="+mn-ea"/>
              </a:rPr>
              <a:t>Embedded Digital Signal Processor</a:t>
            </a:r>
            <a:r>
              <a:rPr lang="zh-CN" altLang="zh-CN" sz="2400" dirty="0">
                <a:latin typeface="+mn-lt"/>
                <a:ea typeface="+mn-ea"/>
              </a:rPr>
              <a:t>，</a:t>
            </a:r>
            <a:r>
              <a:rPr lang="en-US" altLang="zh-CN" sz="2400" dirty="0">
                <a:latin typeface="+mn-lt"/>
                <a:ea typeface="+mn-ea"/>
              </a:rPr>
              <a:t>EDSP</a:t>
            </a:r>
            <a:r>
              <a:rPr lang="zh-CN" altLang="zh-CN" sz="2400" dirty="0">
                <a:latin typeface="+mn-lt"/>
                <a:ea typeface="+mn-ea"/>
              </a:rPr>
              <a:t>） </a:t>
            </a:r>
            <a:endParaRPr lang="en-US" altLang="zh-CN" sz="2400" dirty="0">
              <a:latin typeface="+mn-lt"/>
              <a:ea typeface="+mn-ea"/>
            </a:endParaRPr>
          </a:p>
          <a:p>
            <a:pPr fontAlgn="auto">
              <a:spcBef>
                <a:spcPts val="0"/>
              </a:spcBef>
              <a:spcAft>
                <a:spcPts val="0"/>
              </a:spcAft>
              <a:defRPr/>
            </a:pPr>
            <a:r>
              <a:rPr lang="zh-CN" altLang="en-US" dirty="0">
                <a:latin typeface="+mn-lt"/>
                <a:ea typeface="+mn-ea"/>
              </a:rPr>
              <a:t>嵌入式</a:t>
            </a:r>
            <a:r>
              <a:rPr lang="en-US" altLang="zh-CN" dirty="0">
                <a:latin typeface="+mn-lt"/>
                <a:ea typeface="+mn-ea"/>
              </a:rPr>
              <a:t>DSP</a:t>
            </a:r>
            <a:r>
              <a:rPr lang="zh-CN" altLang="en-US" dirty="0">
                <a:latin typeface="+mn-lt"/>
                <a:ea typeface="+mn-ea"/>
              </a:rPr>
              <a:t>处理器有两个发展来源，一是</a:t>
            </a:r>
            <a:r>
              <a:rPr lang="en-US" altLang="zh-CN" dirty="0">
                <a:latin typeface="+mn-lt"/>
                <a:ea typeface="+mn-ea"/>
              </a:rPr>
              <a:t>DSP</a:t>
            </a:r>
            <a:r>
              <a:rPr lang="zh-CN" altLang="en-US" dirty="0">
                <a:latin typeface="+mn-lt"/>
                <a:ea typeface="+mn-ea"/>
              </a:rPr>
              <a:t>处理器经过单片化、</a:t>
            </a:r>
            <a:r>
              <a:rPr lang="en-US" altLang="zh-CN" dirty="0">
                <a:latin typeface="+mn-lt"/>
                <a:ea typeface="+mn-ea"/>
              </a:rPr>
              <a:t>EMC</a:t>
            </a:r>
            <a:r>
              <a:rPr lang="zh-CN" altLang="en-US" dirty="0">
                <a:latin typeface="+mn-lt"/>
                <a:ea typeface="+mn-ea"/>
              </a:rPr>
              <a:t>改造、增加片上外设成为嵌入式</a:t>
            </a:r>
            <a:r>
              <a:rPr lang="en-US" altLang="zh-CN" dirty="0">
                <a:latin typeface="+mn-lt"/>
                <a:ea typeface="+mn-ea"/>
              </a:rPr>
              <a:t>DSP</a:t>
            </a:r>
            <a:r>
              <a:rPr lang="zh-CN" altLang="en-US" dirty="0">
                <a:latin typeface="+mn-lt"/>
                <a:ea typeface="+mn-ea"/>
              </a:rPr>
              <a:t>处理器，</a:t>
            </a:r>
            <a:r>
              <a:rPr lang="en-US" altLang="zh-CN" dirty="0">
                <a:latin typeface="+mn-lt"/>
                <a:ea typeface="+mn-ea"/>
              </a:rPr>
              <a:t>TI</a:t>
            </a:r>
            <a:r>
              <a:rPr lang="zh-CN" altLang="en-US" dirty="0">
                <a:latin typeface="+mn-lt"/>
                <a:ea typeface="+mn-ea"/>
              </a:rPr>
              <a:t>的</a:t>
            </a:r>
            <a:r>
              <a:rPr lang="en-US" altLang="zh-CN" dirty="0">
                <a:latin typeface="+mn-lt"/>
                <a:ea typeface="+mn-ea"/>
              </a:rPr>
              <a:t>TMS320C2000/C5000</a:t>
            </a:r>
            <a:r>
              <a:rPr lang="zh-CN" altLang="en-US" dirty="0">
                <a:latin typeface="+mn-lt"/>
                <a:ea typeface="+mn-ea"/>
              </a:rPr>
              <a:t>等属于此范畴；二是在通用单片机或</a:t>
            </a:r>
            <a:r>
              <a:rPr lang="en-US" altLang="zh-CN" dirty="0">
                <a:latin typeface="+mn-lt"/>
                <a:ea typeface="+mn-ea"/>
              </a:rPr>
              <a:t>SOC</a:t>
            </a:r>
            <a:r>
              <a:rPr lang="zh-CN" altLang="en-US" dirty="0">
                <a:latin typeface="+mn-lt"/>
                <a:ea typeface="+mn-ea"/>
              </a:rPr>
              <a:t>中增加</a:t>
            </a:r>
            <a:r>
              <a:rPr lang="en-US" altLang="zh-CN" dirty="0">
                <a:latin typeface="+mn-lt"/>
                <a:ea typeface="+mn-ea"/>
              </a:rPr>
              <a:t>DSP</a:t>
            </a:r>
            <a:r>
              <a:rPr lang="zh-CN" altLang="en-US" dirty="0">
                <a:latin typeface="+mn-lt"/>
                <a:ea typeface="+mn-ea"/>
              </a:rPr>
              <a:t>协处理器，例如</a:t>
            </a:r>
            <a:r>
              <a:rPr lang="en-US" altLang="zh-CN" dirty="0">
                <a:latin typeface="+mn-lt"/>
                <a:ea typeface="+mn-ea"/>
              </a:rPr>
              <a:t>Intel</a:t>
            </a:r>
            <a:r>
              <a:rPr lang="zh-CN" altLang="en-US" dirty="0">
                <a:latin typeface="+mn-lt"/>
                <a:ea typeface="+mn-ea"/>
              </a:rPr>
              <a:t>的</a:t>
            </a:r>
            <a:r>
              <a:rPr lang="en-US" altLang="zh-CN" dirty="0">
                <a:latin typeface="+mn-lt"/>
                <a:ea typeface="+mn-ea"/>
              </a:rPr>
              <a:t>MCS-296</a:t>
            </a:r>
            <a:r>
              <a:rPr lang="zh-CN" altLang="en-US" dirty="0">
                <a:latin typeface="+mn-lt"/>
                <a:ea typeface="+mn-ea"/>
              </a:rPr>
              <a:t>和</a:t>
            </a:r>
            <a:r>
              <a:rPr lang="en-US" altLang="zh-CN" dirty="0">
                <a:latin typeface="+mn-lt"/>
                <a:ea typeface="+mn-ea"/>
              </a:rPr>
              <a:t>Infineon(Siemens)</a:t>
            </a:r>
            <a:r>
              <a:rPr lang="zh-CN" altLang="en-US" dirty="0">
                <a:latin typeface="+mn-lt"/>
                <a:ea typeface="+mn-ea"/>
              </a:rPr>
              <a:t>的</a:t>
            </a:r>
            <a:r>
              <a:rPr lang="en-US" altLang="zh-CN" dirty="0" err="1">
                <a:latin typeface="+mn-lt"/>
                <a:ea typeface="+mn-ea"/>
              </a:rPr>
              <a:t>TriCore</a:t>
            </a:r>
            <a:r>
              <a:rPr lang="zh-CN" altLang="en-US" dirty="0">
                <a:latin typeface="+mn-lt"/>
                <a:ea typeface="+mn-ea"/>
              </a:rPr>
              <a:t>。</a:t>
            </a:r>
            <a:endParaRPr lang="en-US" altLang="zh-CN" dirty="0">
              <a:latin typeface="+mn-lt"/>
              <a:ea typeface="+mn-ea"/>
            </a:endParaRPr>
          </a:p>
          <a:p>
            <a:pPr marL="342900" indent="-342900" fontAlgn="auto">
              <a:spcBef>
                <a:spcPts val="0"/>
              </a:spcBef>
              <a:spcAft>
                <a:spcPts val="0"/>
              </a:spcAft>
              <a:buFont typeface="Wingdings" pitchFamily="2" charset="2"/>
              <a:buChar char="p"/>
              <a:defRPr/>
            </a:pPr>
            <a:r>
              <a:rPr lang="zh-CN" altLang="zh-CN" sz="2400" b="1" dirty="0">
                <a:solidFill>
                  <a:srgbClr val="FF0000"/>
                </a:solidFill>
                <a:latin typeface="+mn-lt"/>
                <a:ea typeface="+mn-ea"/>
              </a:rPr>
              <a:t>嵌入式片上系统</a:t>
            </a:r>
            <a:r>
              <a:rPr lang="zh-CN" altLang="zh-CN" sz="2400" dirty="0">
                <a:latin typeface="+mn-lt"/>
                <a:ea typeface="+mn-ea"/>
              </a:rPr>
              <a:t>（</a:t>
            </a:r>
            <a:r>
              <a:rPr lang="en-US" altLang="zh-CN" sz="2400" dirty="0">
                <a:latin typeface="+mn-lt"/>
                <a:ea typeface="+mn-ea"/>
              </a:rPr>
              <a:t>System On Chip</a:t>
            </a:r>
            <a:r>
              <a:rPr lang="zh-CN" altLang="zh-CN" sz="2400" dirty="0">
                <a:latin typeface="+mn-lt"/>
                <a:ea typeface="+mn-ea"/>
              </a:rPr>
              <a:t>）</a:t>
            </a:r>
            <a:endParaRPr lang="en-US" altLang="zh-CN" sz="2400" dirty="0">
              <a:latin typeface="+mn-lt"/>
              <a:ea typeface="+mn-ea"/>
            </a:endParaRPr>
          </a:p>
        </p:txBody>
      </p:sp>
      <p:sp>
        <p:nvSpPr>
          <p:cNvPr id="4" name="Rectangle 2"/>
          <p:cNvSpPr txBox="1">
            <a:spLocks noChangeArrowheads="1"/>
          </p:cNvSpPr>
          <p:nvPr/>
        </p:nvSpPr>
        <p:spPr bwMode="auto">
          <a:xfrm>
            <a:off x="1238770" y="242888"/>
            <a:ext cx="7005638" cy="95408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fontAlgn="auto">
              <a:spcAft>
                <a:spcPts val="0"/>
              </a:spcAft>
              <a:defRPr/>
            </a:pPr>
            <a:r>
              <a:rPr kumimoji="1" lang="zh-CN" altLang="en-US" smtClean="0">
                <a:solidFill>
                  <a:srgbClr val="0000FF"/>
                </a:solidFill>
              </a:rPr>
              <a:t>嵌入式系统处理核心</a:t>
            </a:r>
            <a:endParaRPr kumimoji="1" lang="zh-CN" altLang="en-US" dirty="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randombar(horizontal)">
                                      <p:cBhvr>
                                        <p:cTn id="7" dur="500"/>
                                        <p:tgtEl>
                                          <p:spTgt spid="18841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88419">
                                            <p:txEl>
                                              <p:pRg st="1" end="1"/>
                                            </p:txEl>
                                          </p:spTgt>
                                        </p:tgtEl>
                                        <p:attrNameLst>
                                          <p:attrName>style.visibility</p:attrName>
                                        </p:attrNameLst>
                                      </p:cBhvr>
                                      <p:to>
                                        <p:strVal val="visible"/>
                                      </p:to>
                                    </p:set>
                                    <p:animEffect transition="in" filter="randombar(horizontal)">
                                      <p:cBhvr>
                                        <p:cTn id="10" dur="500"/>
                                        <p:tgtEl>
                                          <p:spTgt spid="1884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8419">
                                            <p:txEl>
                                              <p:pRg st="2" end="2"/>
                                            </p:txEl>
                                          </p:spTgt>
                                        </p:tgtEl>
                                        <p:attrNameLst>
                                          <p:attrName>style.visibility</p:attrName>
                                        </p:attrNameLst>
                                      </p:cBhvr>
                                      <p:to>
                                        <p:strVal val="visible"/>
                                      </p:to>
                                    </p:set>
                                    <p:animEffect transition="in" filter="randombar(horizontal)">
                                      <p:cBhvr>
                                        <p:cTn id="15" dur="500"/>
                                        <p:tgtEl>
                                          <p:spTgt spid="188419">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88419">
                                            <p:txEl>
                                              <p:pRg st="3" end="3"/>
                                            </p:txEl>
                                          </p:spTgt>
                                        </p:tgtEl>
                                        <p:attrNameLst>
                                          <p:attrName>style.visibility</p:attrName>
                                        </p:attrNameLst>
                                      </p:cBhvr>
                                      <p:to>
                                        <p:strVal val="visible"/>
                                      </p:to>
                                    </p:set>
                                    <p:animEffect transition="in" filter="randombar(horizontal)">
                                      <p:cBhvr>
                                        <p:cTn id="18" dur="500"/>
                                        <p:tgtEl>
                                          <p:spTgt spid="1884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88419">
                                            <p:txEl>
                                              <p:pRg st="4" end="4"/>
                                            </p:txEl>
                                          </p:spTgt>
                                        </p:tgtEl>
                                        <p:attrNameLst>
                                          <p:attrName>style.visibility</p:attrName>
                                        </p:attrNameLst>
                                      </p:cBhvr>
                                      <p:to>
                                        <p:strVal val="visible"/>
                                      </p:to>
                                    </p:set>
                                    <p:animEffect transition="in" filter="randombar(horizontal)">
                                      <p:cBhvr>
                                        <p:cTn id="23" dur="500"/>
                                        <p:tgtEl>
                                          <p:spTgt spid="188419">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88419">
                                            <p:txEl>
                                              <p:pRg st="5" end="5"/>
                                            </p:txEl>
                                          </p:spTgt>
                                        </p:tgtEl>
                                        <p:attrNameLst>
                                          <p:attrName>style.visibility</p:attrName>
                                        </p:attrNameLst>
                                      </p:cBhvr>
                                      <p:to>
                                        <p:strVal val="visible"/>
                                      </p:to>
                                    </p:set>
                                    <p:animEffect transition="in" filter="randombar(horizontal)">
                                      <p:cBhvr>
                                        <p:cTn id="26" dur="500"/>
                                        <p:tgtEl>
                                          <p:spTgt spid="1884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88419">
                                            <p:txEl>
                                              <p:pRg st="6" end="6"/>
                                            </p:txEl>
                                          </p:spTgt>
                                        </p:tgtEl>
                                        <p:attrNameLst>
                                          <p:attrName>style.visibility</p:attrName>
                                        </p:attrNameLst>
                                      </p:cBhvr>
                                      <p:to>
                                        <p:strVal val="visible"/>
                                      </p:to>
                                    </p:set>
                                    <p:animEffect transition="in" filter="randombar(horizontal)">
                                      <p:cBhvr>
                                        <p:cTn id="31" dur="500"/>
                                        <p:tgtEl>
                                          <p:spTgt spid="188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59632" y="242888"/>
            <a:ext cx="7005638" cy="954087"/>
          </a:xfrm>
        </p:spPr>
        <p:txBody>
          <a:bodyPr/>
          <a:lstStyle/>
          <a:p>
            <a:r>
              <a:rPr lang="zh-CN" altLang="en-US" dirty="0" smtClean="0"/>
              <a:t>参考书目</a:t>
            </a:r>
            <a:endParaRPr lang="zh-CN" altLang="en-US" dirty="0"/>
          </a:p>
        </p:txBody>
      </p:sp>
      <p:sp>
        <p:nvSpPr>
          <p:cNvPr id="3" name="内容占位符 2"/>
          <p:cNvSpPr>
            <a:spLocks noGrp="1"/>
          </p:cNvSpPr>
          <p:nvPr>
            <p:ph idx="4294967295"/>
          </p:nvPr>
        </p:nvSpPr>
        <p:spPr>
          <a:xfrm>
            <a:off x="539552" y="1341438"/>
            <a:ext cx="8229600" cy="4824412"/>
          </a:xfrm>
        </p:spPr>
        <p:txBody>
          <a:bodyPr/>
          <a:lstStyle/>
          <a:p>
            <a:r>
              <a:rPr lang="en-US" altLang="zh-CN" dirty="0" smtClean="0"/>
              <a:t>《</a:t>
            </a:r>
            <a:r>
              <a:rPr lang="en-US" altLang="zh-CN" dirty="0" smtClean="0">
                <a:solidFill>
                  <a:srgbClr val="7030A0"/>
                </a:solidFill>
              </a:rPr>
              <a:t>ARM9</a:t>
            </a:r>
            <a:r>
              <a:rPr lang="zh-CN" altLang="en-US" dirty="0" smtClean="0">
                <a:solidFill>
                  <a:srgbClr val="7030A0"/>
                </a:solidFill>
              </a:rPr>
              <a:t>嵌入式开发基础</a:t>
            </a:r>
            <a:r>
              <a:rPr lang="en-US" altLang="zh-CN" dirty="0" smtClean="0">
                <a:solidFill>
                  <a:srgbClr val="002060"/>
                </a:solidFill>
              </a:rPr>
              <a:t>》</a:t>
            </a:r>
            <a:r>
              <a:rPr lang="zh-CN" altLang="en-US" dirty="0" smtClean="0"/>
              <a:t>冯新宇、霍滨焱，清华大学出版社</a:t>
            </a:r>
            <a:endParaRPr lang="en-US" altLang="zh-CN" dirty="0" smtClean="0"/>
          </a:p>
          <a:p>
            <a:r>
              <a:rPr lang="en-US" altLang="zh-CN" dirty="0" smtClean="0"/>
              <a:t>《</a:t>
            </a:r>
            <a:r>
              <a:rPr lang="zh-CN" altLang="en-US" dirty="0" smtClean="0"/>
              <a:t>嵌入式</a:t>
            </a:r>
            <a:r>
              <a:rPr lang="en-US" altLang="zh-CN" dirty="0" smtClean="0"/>
              <a:t>Linux</a:t>
            </a:r>
            <a:r>
              <a:rPr lang="zh-CN" altLang="en-US" dirty="0" smtClean="0"/>
              <a:t>应用开发完全手册</a:t>
            </a:r>
            <a:r>
              <a:rPr lang="en-US" altLang="zh-CN" dirty="0" smtClean="0"/>
              <a:t>》</a:t>
            </a:r>
            <a:r>
              <a:rPr lang="zh-CN" altLang="en-US" dirty="0" smtClean="0"/>
              <a:t>韦东山，人民邮电出版社</a:t>
            </a:r>
            <a:endParaRPr lang="en-US" altLang="zh-CN" dirty="0" smtClean="0"/>
          </a:p>
          <a:p>
            <a:r>
              <a:rPr lang="en-US" altLang="zh-CN" dirty="0" smtClean="0"/>
              <a:t>《Linux</a:t>
            </a:r>
            <a:r>
              <a:rPr lang="zh-CN" altLang="en-US" dirty="0" smtClean="0"/>
              <a:t>命令、编辑器与</a:t>
            </a:r>
            <a:r>
              <a:rPr lang="en-US" altLang="zh-CN" dirty="0" smtClean="0"/>
              <a:t>Shell</a:t>
            </a:r>
            <a:r>
              <a:rPr lang="zh-CN" altLang="en-US" dirty="0" smtClean="0"/>
              <a:t>编程</a:t>
            </a:r>
            <a:r>
              <a:rPr lang="en-US" altLang="zh-CN" dirty="0" smtClean="0"/>
              <a:t>》Mark </a:t>
            </a:r>
            <a:r>
              <a:rPr lang="en-US" altLang="zh-CN" dirty="0" err="1" smtClean="0"/>
              <a:t>G.Sobel</a:t>
            </a:r>
            <a:r>
              <a:rPr lang="zh-CN" altLang="en-US" dirty="0" smtClean="0"/>
              <a:t>，清华大学出版社</a:t>
            </a:r>
            <a:endParaRPr lang="en-US" altLang="zh-CN" dirty="0" smtClean="0"/>
          </a:p>
          <a:p>
            <a:r>
              <a:rPr lang="en-US" altLang="zh-CN" dirty="0" smtClean="0"/>
              <a:t>《</a:t>
            </a:r>
            <a:r>
              <a:rPr lang="zh-CN" altLang="en-US" dirty="0" smtClean="0"/>
              <a:t>嵌入式系统原理及接口技术</a:t>
            </a:r>
            <a:r>
              <a:rPr lang="en-US" altLang="zh-CN" dirty="0" smtClean="0"/>
              <a:t>》</a:t>
            </a:r>
            <a:r>
              <a:rPr lang="zh-CN" altLang="en-US" dirty="0" smtClean="0"/>
              <a:t>刘彦文，清华大学出版社</a:t>
            </a:r>
            <a:endParaRPr lang="en-US" altLang="zh-CN"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idx="4294967295"/>
          </p:nvPr>
        </p:nvSpPr>
        <p:spPr>
          <a:xfrm>
            <a:off x="1382786" y="242888"/>
            <a:ext cx="7005638" cy="954087"/>
          </a:xfrm>
        </p:spPr>
        <p:txBody>
          <a:bodyPr rtlCol="0"/>
          <a:lstStyle/>
          <a:p>
            <a:pPr fontAlgn="auto">
              <a:spcAft>
                <a:spcPts val="0"/>
              </a:spcAft>
              <a:defRPr/>
            </a:pPr>
            <a:r>
              <a:rPr kumimoji="1" lang="zh-CN" altLang="en-US" dirty="0">
                <a:solidFill>
                  <a:srgbClr val="0000FF"/>
                </a:solidFill>
              </a:rPr>
              <a:t>嵌入式处理核实例</a:t>
            </a:r>
          </a:p>
        </p:txBody>
      </p:sp>
      <p:pic>
        <p:nvPicPr>
          <p:cNvPr id="48131" name="Picture 4"/>
          <p:cNvPicPr>
            <a:picLocks noChangeAspect="1" noChangeArrowheads="1"/>
          </p:cNvPicPr>
          <p:nvPr/>
        </p:nvPicPr>
        <p:blipFill>
          <a:blip r:embed="rId3"/>
          <a:srcRect/>
          <a:stretch>
            <a:fillRect/>
          </a:stretch>
        </p:blipFill>
        <p:spPr bwMode="auto">
          <a:xfrm>
            <a:off x="684213" y="1306513"/>
            <a:ext cx="3313112" cy="2447925"/>
          </a:xfrm>
          <a:prstGeom prst="rect">
            <a:avLst/>
          </a:prstGeom>
          <a:noFill/>
          <a:ln w="9525">
            <a:noFill/>
            <a:miter lim="800000"/>
            <a:headEnd/>
            <a:tailEnd/>
          </a:ln>
        </p:spPr>
      </p:pic>
      <p:pic>
        <p:nvPicPr>
          <p:cNvPr id="48132" name="Picture 9"/>
          <p:cNvPicPr>
            <a:picLocks noChangeAspect="1" noChangeArrowheads="1"/>
          </p:cNvPicPr>
          <p:nvPr/>
        </p:nvPicPr>
        <p:blipFill>
          <a:blip r:embed="rId4"/>
          <a:srcRect/>
          <a:stretch>
            <a:fillRect/>
          </a:stretch>
        </p:blipFill>
        <p:spPr bwMode="auto">
          <a:xfrm>
            <a:off x="5003800" y="1412875"/>
            <a:ext cx="3313113" cy="2120900"/>
          </a:xfrm>
          <a:prstGeom prst="rect">
            <a:avLst/>
          </a:prstGeom>
          <a:noFill/>
          <a:ln w="9525">
            <a:noFill/>
            <a:miter lim="800000"/>
            <a:headEnd/>
            <a:tailEnd/>
          </a:ln>
        </p:spPr>
      </p:pic>
      <p:sp>
        <p:nvSpPr>
          <p:cNvPr id="591882" name="Text Box 10"/>
          <p:cNvSpPr txBox="1">
            <a:spLocks noChangeArrowheads="1"/>
          </p:cNvSpPr>
          <p:nvPr/>
        </p:nvSpPr>
        <p:spPr bwMode="auto">
          <a:xfrm>
            <a:off x="395288" y="3789363"/>
            <a:ext cx="4176712"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0"/>
              </a:spcBef>
              <a:defRPr>
                <a:solidFill>
                  <a:schemeClr val="tx1"/>
                </a:solidFill>
                <a:latin typeface="Arial" charset="0"/>
                <a:ea typeface="宋体" charset="0"/>
                <a:cs typeface="宋体" charset="0"/>
              </a:defRPr>
            </a:lvl1pPr>
            <a:lvl2pPr marL="742950" indent="-285750">
              <a:spcBef>
                <a:spcPct val="0"/>
              </a:spcBef>
              <a:defRPr>
                <a:solidFill>
                  <a:schemeClr val="tx1"/>
                </a:solidFill>
                <a:latin typeface="Arial" charset="0"/>
                <a:ea typeface="宋体" charset="0"/>
              </a:defRPr>
            </a:lvl2pPr>
            <a:lvl3pPr marL="1143000" indent="-228600">
              <a:spcBef>
                <a:spcPct val="0"/>
              </a:spcBef>
              <a:defRPr>
                <a:solidFill>
                  <a:schemeClr val="tx1"/>
                </a:solidFill>
                <a:latin typeface="Arial" charset="0"/>
                <a:ea typeface="宋体" charset="0"/>
              </a:defRPr>
            </a:lvl3pPr>
            <a:lvl4pPr marL="1600200" indent="-228600">
              <a:spcBef>
                <a:spcPct val="0"/>
              </a:spcBef>
              <a:defRPr>
                <a:solidFill>
                  <a:schemeClr val="tx1"/>
                </a:solidFill>
                <a:latin typeface="Arial" charset="0"/>
                <a:ea typeface="宋体" charset="0"/>
              </a:defRPr>
            </a:lvl4pPr>
            <a:lvl5pPr marL="2057400" indent="-2286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fontAlgn="auto">
              <a:lnSpc>
                <a:spcPct val="80000"/>
              </a:lnSpc>
              <a:spcBef>
                <a:spcPct val="50000"/>
              </a:spcBef>
              <a:spcAft>
                <a:spcPts val="0"/>
              </a:spcAft>
              <a:buFont typeface="Wingdings" charset="0"/>
              <a:buNone/>
              <a:defRPr/>
            </a:pPr>
            <a:r>
              <a:rPr lang="zh-CN" altLang="en-US" dirty="0" smtClean="0">
                <a:solidFill>
                  <a:schemeClr val="tx2"/>
                </a:solidFill>
                <a:latin typeface="宋体" charset="0"/>
              </a:rPr>
              <a:t>电子温度计</a:t>
            </a:r>
            <a:r>
              <a:rPr lang="zh-CN" altLang="zh-CN" dirty="0" smtClean="0">
                <a:solidFill>
                  <a:schemeClr val="tx2"/>
                </a:solidFill>
                <a:latin typeface="宋体" charset="0"/>
              </a:rPr>
              <a:t>——</a:t>
            </a:r>
            <a:r>
              <a:rPr lang="zh-CN" altLang="en-US" dirty="0" smtClean="0">
                <a:solidFill>
                  <a:schemeClr val="tx2"/>
                </a:solidFill>
                <a:latin typeface="宋体" charset="0"/>
              </a:rPr>
              <a:t>无处</a:t>
            </a:r>
            <a:r>
              <a:rPr lang="zh-CN" altLang="en-US" dirty="0">
                <a:solidFill>
                  <a:schemeClr val="tx2"/>
                </a:solidFill>
                <a:latin typeface="宋体" charset="0"/>
              </a:rPr>
              <a:t>理器</a:t>
            </a:r>
          </a:p>
        </p:txBody>
      </p:sp>
      <p:sp>
        <p:nvSpPr>
          <p:cNvPr id="591883" name="Text Box 11"/>
          <p:cNvSpPr txBox="1">
            <a:spLocks noChangeArrowheads="1"/>
          </p:cNvSpPr>
          <p:nvPr/>
        </p:nvSpPr>
        <p:spPr bwMode="auto">
          <a:xfrm>
            <a:off x="395288" y="5949950"/>
            <a:ext cx="40671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0"/>
              </a:spcBef>
              <a:defRPr>
                <a:solidFill>
                  <a:schemeClr val="tx1"/>
                </a:solidFill>
                <a:latin typeface="Arial" charset="0"/>
                <a:ea typeface="宋体" charset="0"/>
                <a:cs typeface="宋体" charset="0"/>
              </a:defRPr>
            </a:lvl1pPr>
            <a:lvl2pPr marL="742950" indent="-285750">
              <a:spcBef>
                <a:spcPct val="0"/>
              </a:spcBef>
              <a:defRPr>
                <a:solidFill>
                  <a:schemeClr val="tx1"/>
                </a:solidFill>
                <a:latin typeface="Arial" charset="0"/>
                <a:ea typeface="宋体" charset="0"/>
              </a:defRPr>
            </a:lvl2pPr>
            <a:lvl3pPr marL="1143000" indent="-228600">
              <a:spcBef>
                <a:spcPct val="0"/>
              </a:spcBef>
              <a:defRPr>
                <a:solidFill>
                  <a:schemeClr val="tx1"/>
                </a:solidFill>
                <a:latin typeface="Arial" charset="0"/>
                <a:ea typeface="宋体" charset="0"/>
              </a:defRPr>
            </a:lvl3pPr>
            <a:lvl4pPr marL="1600200" indent="-228600">
              <a:spcBef>
                <a:spcPct val="0"/>
              </a:spcBef>
              <a:defRPr>
                <a:solidFill>
                  <a:schemeClr val="tx1"/>
                </a:solidFill>
                <a:latin typeface="Arial" charset="0"/>
                <a:ea typeface="宋体" charset="0"/>
              </a:defRPr>
            </a:lvl4pPr>
            <a:lvl5pPr marL="2057400" indent="-2286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fontAlgn="auto">
              <a:spcBef>
                <a:spcPct val="50000"/>
              </a:spcBef>
              <a:spcAft>
                <a:spcPts val="0"/>
              </a:spcAft>
              <a:buFont typeface="Wingdings" charset="0"/>
              <a:buNone/>
              <a:defRPr/>
            </a:pPr>
            <a:r>
              <a:rPr lang="zh-CN" altLang="en-US" dirty="0">
                <a:solidFill>
                  <a:schemeClr val="tx2"/>
                </a:solidFill>
                <a:latin typeface="宋体" charset="0"/>
              </a:rPr>
              <a:t>数字温度计</a:t>
            </a:r>
            <a:r>
              <a:rPr lang="en-US" altLang="zh-CN" dirty="0">
                <a:solidFill>
                  <a:schemeClr val="tx2"/>
                </a:solidFill>
                <a:latin typeface="宋体" charset="0"/>
              </a:rPr>
              <a:t>-LSI</a:t>
            </a:r>
            <a:r>
              <a:rPr lang="zh-CN" altLang="en-US" dirty="0">
                <a:solidFill>
                  <a:schemeClr val="tx2"/>
                </a:solidFill>
                <a:latin typeface="宋体" charset="0"/>
              </a:rPr>
              <a:t>、</a:t>
            </a:r>
            <a:r>
              <a:rPr lang="en-US" altLang="zh-CN" dirty="0">
                <a:solidFill>
                  <a:schemeClr val="tx2"/>
                </a:solidFill>
                <a:latin typeface="宋体" charset="0"/>
              </a:rPr>
              <a:t>VLSI</a:t>
            </a:r>
          </a:p>
        </p:txBody>
      </p:sp>
      <p:sp>
        <p:nvSpPr>
          <p:cNvPr id="591884" name="Text Box 12"/>
          <p:cNvSpPr txBox="1">
            <a:spLocks noChangeArrowheads="1"/>
          </p:cNvSpPr>
          <p:nvPr/>
        </p:nvSpPr>
        <p:spPr bwMode="auto">
          <a:xfrm>
            <a:off x="4932363" y="3789363"/>
            <a:ext cx="36718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0"/>
              </a:spcBef>
              <a:defRPr>
                <a:solidFill>
                  <a:schemeClr val="tx1"/>
                </a:solidFill>
                <a:latin typeface="Arial" charset="0"/>
                <a:ea typeface="宋体" charset="0"/>
                <a:cs typeface="宋体" charset="0"/>
              </a:defRPr>
            </a:lvl1pPr>
            <a:lvl2pPr marL="742950" indent="-285750">
              <a:spcBef>
                <a:spcPct val="0"/>
              </a:spcBef>
              <a:defRPr>
                <a:solidFill>
                  <a:schemeClr val="tx1"/>
                </a:solidFill>
                <a:latin typeface="Arial" charset="0"/>
                <a:ea typeface="宋体" charset="0"/>
              </a:defRPr>
            </a:lvl2pPr>
            <a:lvl3pPr marL="1143000" indent="-228600">
              <a:spcBef>
                <a:spcPct val="0"/>
              </a:spcBef>
              <a:defRPr>
                <a:solidFill>
                  <a:schemeClr val="tx1"/>
                </a:solidFill>
                <a:latin typeface="Arial" charset="0"/>
                <a:ea typeface="宋体" charset="0"/>
              </a:defRPr>
            </a:lvl3pPr>
            <a:lvl4pPr marL="1600200" indent="-228600">
              <a:spcBef>
                <a:spcPct val="0"/>
              </a:spcBef>
              <a:defRPr>
                <a:solidFill>
                  <a:schemeClr val="tx1"/>
                </a:solidFill>
                <a:latin typeface="Arial" charset="0"/>
                <a:ea typeface="宋体" charset="0"/>
              </a:defRPr>
            </a:lvl4pPr>
            <a:lvl5pPr marL="2057400" indent="-2286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fontAlgn="auto">
              <a:spcBef>
                <a:spcPct val="50000"/>
              </a:spcBef>
              <a:spcAft>
                <a:spcPts val="0"/>
              </a:spcAft>
              <a:buFont typeface="Wingdings" charset="0"/>
              <a:buNone/>
              <a:defRPr/>
            </a:pPr>
            <a:r>
              <a:rPr lang="zh-CN" altLang="en-US" dirty="0">
                <a:solidFill>
                  <a:schemeClr val="tx2"/>
                </a:solidFill>
                <a:latin typeface="宋体" charset="0"/>
              </a:rPr>
              <a:t>太阳能温度控制器计</a:t>
            </a:r>
            <a:r>
              <a:rPr lang="en-US" altLang="zh-CN" dirty="0">
                <a:solidFill>
                  <a:schemeClr val="tx2"/>
                </a:solidFill>
                <a:latin typeface="宋体" charset="0"/>
              </a:rPr>
              <a:t>-</a:t>
            </a:r>
            <a:r>
              <a:rPr lang="zh-CN" altLang="en-US" dirty="0">
                <a:solidFill>
                  <a:schemeClr val="tx2"/>
                </a:solidFill>
                <a:latin typeface="宋体" charset="0"/>
              </a:rPr>
              <a:t>单片机</a:t>
            </a:r>
          </a:p>
        </p:txBody>
      </p:sp>
      <p:pic>
        <p:nvPicPr>
          <p:cNvPr id="48136" name="Picture 16"/>
          <p:cNvPicPr>
            <a:picLocks noChangeAspect="1" noChangeArrowheads="1"/>
          </p:cNvPicPr>
          <p:nvPr/>
        </p:nvPicPr>
        <p:blipFill>
          <a:blip r:embed="rId5"/>
          <a:srcRect/>
          <a:stretch>
            <a:fillRect/>
          </a:stretch>
        </p:blipFill>
        <p:spPr bwMode="auto">
          <a:xfrm>
            <a:off x="5508625" y="4292600"/>
            <a:ext cx="2592388" cy="1584325"/>
          </a:xfrm>
          <a:prstGeom prst="rect">
            <a:avLst/>
          </a:prstGeom>
          <a:noFill/>
          <a:ln w="9525">
            <a:noFill/>
            <a:miter lim="800000"/>
            <a:headEnd/>
            <a:tailEnd/>
          </a:ln>
        </p:spPr>
      </p:pic>
      <p:sp>
        <p:nvSpPr>
          <p:cNvPr id="591889" name="Text Box 17"/>
          <p:cNvSpPr txBox="1">
            <a:spLocks noChangeArrowheads="1"/>
          </p:cNvSpPr>
          <p:nvPr/>
        </p:nvSpPr>
        <p:spPr bwMode="auto">
          <a:xfrm>
            <a:off x="5148263" y="5949950"/>
            <a:ext cx="33496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0"/>
              </a:spcBef>
              <a:defRPr>
                <a:solidFill>
                  <a:schemeClr val="tx1"/>
                </a:solidFill>
                <a:latin typeface="Arial" charset="0"/>
                <a:ea typeface="宋体" charset="0"/>
                <a:cs typeface="宋体" charset="0"/>
              </a:defRPr>
            </a:lvl1pPr>
            <a:lvl2pPr marL="742950" indent="-285750">
              <a:spcBef>
                <a:spcPct val="0"/>
              </a:spcBef>
              <a:defRPr>
                <a:solidFill>
                  <a:schemeClr val="tx1"/>
                </a:solidFill>
                <a:latin typeface="Arial" charset="0"/>
                <a:ea typeface="宋体" charset="0"/>
              </a:defRPr>
            </a:lvl2pPr>
            <a:lvl3pPr marL="1143000" indent="-228600">
              <a:spcBef>
                <a:spcPct val="0"/>
              </a:spcBef>
              <a:defRPr>
                <a:solidFill>
                  <a:schemeClr val="tx1"/>
                </a:solidFill>
                <a:latin typeface="Arial" charset="0"/>
                <a:ea typeface="宋体" charset="0"/>
              </a:defRPr>
            </a:lvl3pPr>
            <a:lvl4pPr marL="1600200" indent="-228600">
              <a:spcBef>
                <a:spcPct val="0"/>
              </a:spcBef>
              <a:defRPr>
                <a:solidFill>
                  <a:schemeClr val="tx1"/>
                </a:solidFill>
                <a:latin typeface="Arial" charset="0"/>
                <a:ea typeface="宋体" charset="0"/>
              </a:defRPr>
            </a:lvl4pPr>
            <a:lvl5pPr marL="2057400" indent="-2286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fontAlgn="auto">
              <a:spcBef>
                <a:spcPct val="50000"/>
              </a:spcBef>
              <a:spcAft>
                <a:spcPts val="0"/>
              </a:spcAft>
              <a:buFont typeface="Wingdings" charset="0"/>
              <a:buNone/>
              <a:defRPr/>
            </a:pPr>
            <a:r>
              <a:rPr lang="zh-CN" altLang="en-US" dirty="0">
                <a:solidFill>
                  <a:schemeClr val="tx2"/>
                </a:solidFill>
                <a:latin typeface="宋体" charset="0"/>
              </a:rPr>
              <a:t>红外成像仪</a:t>
            </a:r>
            <a:r>
              <a:rPr lang="en-US" altLang="zh-CN" dirty="0">
                <a:solidFill>
                  <a:schemeClr val="tx2"/>
                </a:solidFill>
                <a:latin typeface="宋体" charset="0"/>
              </a:rPr>
              <a:t>-</a:t>
            </a:r>
            <a:r>
              <a:rPr lang="zh-CN" altLang="en-US" dirty="0">
                <a:solidFill>
                  <a:schemeClr val="tx2"/>
                </a:solidFill>
                <a:latin typeface="宋体" charset="0"/>
              </a:rPr>
              <a:t>嵌入式微处理器</a:t>
            </a:r>
          </a:p>
        </p:txBody>
      </p:sp>
      <p:pic>
        <p:nvPicPr>
          <p:cNvPr id="48138" name="Picture 18"/>
          <p:cNvPicPr>
            <a:picLocks noChangeAspect="1" noChangeArrowheads="1"/>
          </p:cNvPicPr>
          <p:nvPr/>
        </p:nvPicPr>
        <p:blipFill>
          <a:blip r:embed="rId6"/>
          <a:srcRect/>
          <a:stretch>
            <a:fillRect/>
          </a:stretch>
        </p:blipFill>
        <p:spPr bwMode="auto">
          <a:xfrm>
            <a:off x="684213" y="4437063"/>
            <a:ext cx="3095625" cy="14287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526802" y="242888"/>
            <a:ext cx="7005638" cy="954087"/>
          </a:xfrm>
        </p:spPr>
        <p:txBody>
          <a:bodyPr rtlCol="0"/>
          <a:lstStyle/>
          <a:p>
            <a:pPr fontAlgn="auto">
              <a:spcAft>
                <a:spcPts val="0"/>
              </a:spcAft>
              <a:defRPr/>
            </a:pPr>
            <a:r>
              <a:rPr kumimoji="1" lang="zh-TW" altLang="en-US" dirty="0" smtClean="0">
                <a:solidFill>
                  <a:srgbClr val="0000FF"/>
                </a:solidFill>
              </a:rPr>
              <a:t>外围硬件设备（</a:t>
            </a:r>
            <a:r>
              <a:rPr kumimoji="1" lang="en-US" altLang="zh-TW" dirty="0">
                <a:solidFill>
                  <a:srgbClr val="0000FF"/>
                </a:solidFill>
              </a:rPr>
              <a:t>1/2</a:t>
            </a:r>
            <a:r>
              <a:rPr kumimoji="1" lang="zh-TW" altLang="en-US" dirty="0" smtClean="0">
                <a:solidFill>
                  <a:srgbClr val="0000FF"/>
                </a:solidFill>
              </a:rPr>
              <a:t>）</a:t>
            </a:r>
            <a:endParaRPr kumimoji="1" lang="zh-CN" altLang="en-US" dirty="0">
              <a:solidFill>
                <a:srgbClr val="0000FF"/>
              </a:solidFill>
            </a:endParaRPr>
          </a:p>
        </p:txBody>
      </p:sp>
      <p:sp>
        <p:nvSpPr>
          <p:cNvPr id="5" name="内容占位符 4"/>
          <p:cNvSpPr>
            <a:spLocks noGrp="1"/>
          </p:cNvSpPr>
          <p:nvPr>
            <p:ph idx="4294967295"/>
          </p:nvPr>
        </p:nvSpPr>
        <p:spPr>
          <a:xfrm>
            <a:off x="899592" y="1341438"/>
            <a:ext cx="8229600" cy="4824412"/>
          </a:xfrm>
        </p:spPr>
        <p:txBody>
          <a:bodyPr rtlCol="0">
            <a:normAutofit fontScale="92500" lnSpcReduction="10000"/>
          </a:bodyPr>
          <a:lstStyle/>
          <a:p>
            <a:pPr fontAlgn="auto">
              <a:lnSpc>
                <a:spcPct val="110000"/>
              </a:lnSpc>
              <a:spcAft>
                <a:spcPts val="0"/>
              </a:spcAft>
              <a:defRPr/>
            </a:pPr>
            <a:r>
              <a:rPr lang="zh-CN" altLang="en-US" sz="2800" dirty="0">
                <a:solidFill>
                  <a:schemeClr val="tx2"/>
                </a:solidFill>
                <a:latin typeface="宋体" pitchFamily="2" charset="-122"/>
              </a:rPr>
              <a:t>片外总线：</a:t>
            </a:r>
            <a:r>
              <a:rPr lang="zh-CN" altLang="en-US" sz="2000" dirty="0">
                <a:solidFill>
                  <a:schemeClr val="tx2"/>
                </a:solidFill>
                <a:latin typeface="宋体" pitchFamily="2" charset="-122"/>
              </a:rPr>
              <a:t>连接系统各个部件，进行互连和传输信息的信号线。</a:t>
            </a:r>
          </a:p>
          <a:p>
            <a:pPr lvl="1" fontAlgn="auto">
              <a:spcAft>
                <a:spcPts val="0"/>
              </a:spcAft>
              <a:buClr>
                <a:schemeClr val="tx1"/>
              </a:buClr>
              <a:buSzPct val="60000"/>
              <a:defRPr/>
            </a:pPr>
            <a:r>
              <a:rPr lang="en-US" altLang="zh-CN" sz="2000" dirty="0">
                <a:solidFill>
                  <a:schemeClr val="tx2"/>
                </a:solidFill>
                <a:latin typeface="宋体" pitchFamily="2" charset="-122"/>
              </a:rPr>
              <a:t>ESIA</a:t>
            </a:r>
            <a:r>
              <a:rPr lang="zh-CN" altLang="en-US" sz="2000" dirty="0">
                <a:solidFill>
                  <a:schemeClr val="tx2"/>
                </a:solidFill>
                <a:latin typeface="宋体" pitchFamily="2" charset="-122"/>
              </a:rPr>
              <a:t>总线、</a:t>
            </a:r>
            <a:r>
              <a:rPr lang="en-US" altLang="zh-CN" sz="2000" dirty="0">
                <a:solidFill>
                  <a:schemeClr val="tx2"/>
                </a:solidFill>
                <a:latin typeface="宋体" pitchFamily="2" charset="-122"/>
              </a:rPr>
              <a:t>SCSI</a:t>
            </a:r>
            <a:r>
              <a:rPr lang="zh-CN" altLang="en-US" sz="2000" dirty="0">
                <a:solidFill>
                  <a:schemeClr val="tx2"/>
                </a:solidFill>
                <a:latin typeface="宋体" pitchFamily="2" charset="-122"/>
              </a:rPr>
              <a:t>总线、</a:t>
            </a:r>
            <a:r>
              <a:rPr lang="en-US" altLang="zh-CN" sz="2000" dirty="0">
                <a:solidFill>
                  <a:schemeClr val="tx2"/>
                </a:solidFill>
                <a:latin typeface="宋体" pitchFamily="2" charset="-122"/>
              </a:rPr>
              <a:t>PCI</a:t>
            </a:r>
            <a:r>
              <a:rPr lang="zh-CN" altLang="en-US" sz="2000" dirty="0" smtClean="0">
                <a:solidFill>
                  <a:schemeClr val="tx2"/>
                </a:solidFill>
                <a:latin typeface="宋体" pitchFamily="2" charset="-122"/>
              </a:rPr>
              <a:t>总线</a:t>
            </a:r>
            <a:r>
              <a:rPr lang="en-US" altLang="zh-CN" sz="2000" dirty="0" smtClean="0">
                <a:solidFill>
                  <a:schemeClr val="tx2"/>
                </a:solidFill>
                <a:latin typeface="宋体" pitchFamily="2" charset="-122"/>
              </a:rPr>
              <a:t>		</a:t>
            </a:r>
            <a:endParaRPr lang="zh-CN" altLang="en-US" sz="2000" dirty="0">
              <a:solidFill>
                <a:schemeClr val="tx2"/>
              </a:solidFill>
              <a:latin typeface="宋体" pitchFamily="2" charset="-122"/>
            </a:endParaRPr>
          </a:p>
          <a:p>
            <a:pPr lvl="1" fontAlgn="auto">
              <a:spcAft>
                <a:spcPts val="0"/>
              </a:spcAft>
              <a:buClr>
                <a:schemeClr val="tx1"/>
              </a:buClr>
              <a:buSzPct val="60000"/>
              <a:defRPr/>
            </a:pPr>
            <a:r>
              <a:rPr lang="en-US" altLang="zh-CN" sz="2000" dirty="0">
                <a:solidFill>
                  <a:schemeClr val="tx2"/>
                </a:solidFill>
                <a:latin typeface="宋体" pitchFamily="2" charset="-122"/>
              </a:rPr>
              <a:t>AMBA</a:t>
            </a:r>
            <a:r>
              <a:rPr lang="zh-CN" altLang="en-US" sz="2000" dirty="0">
                <a:solidFill>
                  <a:schemeClr val="tx2"/>
                </a:solidFill>
                <a:latin typeface="宋体" pitchFamily="2" charset="-122"/>
              </a:rPr>
              <a:t>总线：</a:t>
            </a:r>
            <a:r>
              <a:rPr lang="en-US" altLang="zh-CN" sz="2000" dirty="0">
                <a:solidFill>
                  <a:schemeClr val="tx2"/>
                </a:solidFill>
                <a:latin typeface="宋体" pitchFamily="2" charset="-122"/>
              </a:rPr>
              <a:t>ARM</a:t>
            </a:r>
            <a:r>
              <a:rPr lang="zh-CN" altLang="en-US" sz="2000" dirty="0">
                <a:solidFill>
                  <a:schemeClr val="tx2"/>
                </a:solidFill>
                <a:latin typeface="宋体" pitchFamily="2" charset="-122"/>
              </a:rPr>
              <a:t>研发的总线规范</a:t>
            </a:r>
          </a:p>
          <a:p>
            <a:pPr lvl="1" fontAlgn="auto">
              <a:spcAft>
                <a:spcPts val="0"/>
              </a:spcAft>
              <a:buClr>
                <a:schemeClr val="tx1"/>
              </a:buClr>
              <a:buSzPct val="60000"/>
              <a:defRPr/>
            </a:pPr>
            <a:r>
              <a:rPr lang="zh-CN" altLang="en-US" sz="2000" dirty="0">
                <a:solidFill>
                  <a:schemeClr val="tx2"/>
                </a:solidFill>
                <a:latin typeface="宋体" pitchFamily="2" charset="-122"/>
              </a:rPr>
              <a:t>专用总线</a:t>
            </a:r>
          </a:p>
          <a:p>
            <a:pPr lvl="2" fontAlgn="auto">
              <a:spcAft>
                <a:spcPts val="0"/>
              </a:spcAft>
              <a:buSzPct val="95000"/>
              <a:defRPr/>
            </a:pPr>
            <a:r>
              <a:rPr lang="en-US" altLang="zh-CN" sz="1800" b="1" dirty="0" err="1">
                <a:solidFill>
                  <a:schemeClr val="tx2"/>
                </a:solidFill>
                <a:latin typeface="宋体" pitchFamily="2" charset="-122"/>
              </a:rPr>
              <a:t>CompactPCI</a:t>
            </a:r>
            <a:r>
              <a:rPr lang="zh-CN" altLang="en-US" sz="1800" b="1" dirty="0">
                <a:solidFill>
                  <a:schemeClr val="tx2"/>
                </a:solidFill>
                <a:latin typeface="宋体" pitchFamily="2" charset="-122"/>
              </a:rPr>
              <a:t>总线：工业控制</a:t>
            </a:r>
          </a:p>
          <a:p>
            <a:pPr lvl="2" fontAlgn="auto">
              <a:spcAft>
                <a:spcPts val="0"/>
              </a:spcAft>
              <a:buSzPct val="95000"/>
              <a:defRPr/>
            </a:pPr>
            <a:r>
              <a:rPr lang="en-US" altLang="zh-CN" sz="1800" b="1" dirty="0">
                <a:solidFill>
                  <a:schemeClr val="tx2"/>
                </a:solidFill>
                <a:latin typeface="宋体" pitchFamily="2" charset="-122"/>
              </a:rPr>
              <a:t>CAN</a:t>
            </a:r>
            <a:r>
              <a:rPr lang="zh-CN" altLang="en-US" sz="1800" b="1" dirty="0">
                <a:solidFill>
                  <a:schemeClr val="tx2"/>
                </a:solidFill>
                <a:latin typeface="宋体" pitchFamily="2" charset="-122"/>
              </a:rPr>
              <a:t>总线：汽车电子总线</a:t>
            </a:r>
          </a:p>
          <a:p>
            <a:pPr lvl="2" fontAlgn="auto">
              <a:spcAft>
                <a:spcPts val="0"/>
              </a:spcAft>
              <a:buSzPct val="95000"/>
              <a:defRPr/>
            </a:pPr>
            <a:r>
              <a:rPr lang="en-US" altLang="zh-CN" sz="1800" b="1" dirty="0">
                <a:solidFill>
                  <a:schemeClr val="tx2"/>
                </a:solidFill>
                <a:latin typeface="宋体" pitchFamily="2" charset="-122"/>
              </a:rPr>
              <a:t>1553B</a:t>
            </a:r>
            <a:r>
              <a:rPr lang="zh-CN" altLang="en-US" sz="1800" b="1" dirty="0">
                <a:solidFill>
                  <a:schemeClr val="tx2"/>
                </a:solidFill>
                <a:latin typeface="宋体" pitchFamily="2" charset="-122"/>
              </a:rPr>
              <a:t>总线：航空工业总线</a:t>
            </a:r>
          </a:p>
          <a:p>
            <a:pPr fontAlgn="auto">
              <a:spcAft>
                <a:spcPts val="0"/>
              </a:spcAft>
              <a:defRPr/>
            </a:pPr>
            <a:r>
              <a:rPr lang="zh-CN" altLang="en-US" sz="2800" smtClean="0">
                <a:solidFill>
                  <a:schemeClr val="tx2"/>
                </a:solidFill>
                <a:latin typeface="宋体" pitchFamily="2" charset="-122"/>
              </a:rPr>
              <a:t>存储器：</a:t>
            </a:r>
            <a:r>
              <a:rPr lang="zh-CN" altLang="en-US" sz="2000" dirty="0">
                <a:solidFill>
                  <a:schemeClr val="tx2"/>
                </a:solidFill>
                <a:latin typeface="宋体" pitchFamily="2" charset="-122"/>
              </a:rPr>
              <a:t>采用</a:t>
            </a:r>
            <a:r>
              <a:rPr lang="en-US" altLang="zh-CN" sz="2000" dirty="0">
                <a:solidFill>
                  <a:schemeClr val="tx2"/>
                </a:solidFill>
                <a:latin typeface="宋体" pitchFamily="2" charset="-122"/>
              </a:rPr>
              <a:t>flash</a:t>
            </a:r>
            <a:r>
              <a:rPr lang="zh-CN" altLang="en-US" sz="2000" dirty="0">
                <a:solidFill>
                  <a:schemeClr val="tx2"/>
                </a:solidFill>
                <a:latin typeface="宋体" pitchFamily="2" charset="-122"/>
              </a:rPr>
              <a:t>芯片存储数据，体积小、功耗低、抗震</a:t>
            </a:r>
          </a:p>
          <a:p>
            <a:pPr lvl="1" fontAlgn="auto">
              <a:spcAft>
                <a:spcPts val="0"/>
              </a:spcAft>
              <a:buClr>
                <a:schemeClr val="tx1"/>
              </a:buClr>
              <a:buSzPct val="60000"/>
              <a:defRPr/>
            </a:pPr>
            <a:r>
              <a:rPr lang="en-US" altLang="zh-CN" sz="2000" dirty="0">
                <a:solidFill>
                  <a:schemeClr val="tx2"/>
                </a:solidFill>
                <a:latin typeface="宋体" pitchFamily="2" charset="-122"/>
              </a:rPr>
              <a:t>DOC</a:t>
            </a:r>
            <a:r>
              <a:rPr lang="zh-CN" altLang="en-US" sz="2000" dirty="0">
                <a:solidFill>
                  <a:schemeClr val="tx2"/>
                </a:solidFill>
                <a:latin typeface="宋体" pitchFamily="2" charset="-122"/>
              </a:rPr>
              <a:t>：</a:t>
            </a:r>
            <a:r>
              <a:rPr lang="en-US" altLang="zh-CN" sz="2000" dirty="0">
                <a:solidFill>
                  <a:schemeClr val="tx2"/>
                </a:solidFill>
                <a:latin typeface="宋体" pitchFamily="2" charset="-122"/>
              </a:rPr>
              <a:t>Disk on Chip</a:t>
            </a:r>
          </a:p>
          <a:p>
            <a:pPr lvl="1" fontAlgn="auto">
              <a:spcAft>
                <a:spcPts val="0"/>
              </a:spcAft>
              <a:buClr>
                <a:schemeClr val="tx1"/>
              </a:buClr>
              <a:buSzPct val="60000"/>
              <a:defRPr/>
            </a:pPr>
            <a:r>
              <a:rPr lang="en-US" altLang="zh-CN" sz="2000" dirty="0">
                <a:solidFill>
                  <a:schemeClr val="tx2"/>
                </a:solidFill>
                <a:latin typeface="宋体" pitchFamily="2" charset="-122"/>
              </a:rPr>
              <a:t>DOM</a:t>
            </a:r>
            <a:r>
              <a:rPr lang="zh-CN" altLang="en-US" sz="2000" dirty="0">
                <a:solidFill>
                  <a:schemeClr val="tx2"/>
                </a:solidFill>
                <a:latin typeface="宋体" pitchFamily="2" charset="-122"/>
              </a:rPr>
              <a:t>：</a:t>
            </a:r>
            <a:r>
              <a:rPr lang="en-US" altLang="zh-CN" sz="2000" dirty="0">
                <a:solidFill>
                  <a:schemeClr val="tx2"/>
                </a:solidFill>
                <a:latin typeface="宋体" pitchFamily="2" charset="-122"/>
              </a:rPr>
              <a:t>IDE</a:t>
            </a:r>
            <a:r>
              <a:rPr lang="zh-CN" altLang="en-US" sz="2000" dirty="0">
                <a:solidFill>
                  <a:schemeClr val="tx2"/>
                </a:solidFill>
                <a:latin typeface="宋体" pitchFamily="2" charset="-122"/>
              </a:rPr>
              <a:t>电子盘</a:t>
            </a:r>
          </a:p>
          <a:p>
            <a:pPr lvl="1" fontAlgn="auto">
              <a:spcAft>
                <a:spcPts val="0"/>
              </a:spcAft>
              <a:buClr>
                <a:schemeClr val="tx1"/>
              </a:buClr>
              <a:buSzPct val="60000"/>
              <a:defRPr/>
            </a:pPr>
            <a:r>
              <a:rPr lang="en-US" altLang="zh-CN" sz="2000" dirty="0">
                <a:solidFill>
                  <a:schemeClr val="tx2"/>
                </a:solidFill>
                <a:latin typeface="宋体" pitchFamily="2" charset="-122"/>
              </a:rPr>
              <a:t>CF</a:t>
            </a:r>
            <a:r>
              <a:rPr lang="zh-CN" altLang="en-US" sz="2000" dirty="0">
                <a:solidFill>
                  <a:schemeClr val="tx2"/>
                </a:solidFill>
                <a:latin typeface="宋体" pitchFamily="2" charset="-122"/>
              </a:rPr>
              <a:t>：</a:t>
            </a:r>
            <a:r>
              <a:rPr lang="en-US" altLang="zh-CN" sz="2000" dirty="0">
                <a:solidFill>
                  <a:schemeClr val="tx2"/>
                </a:solidFill>
                <a:latin typeface="宋体" pitchFamily="2" charset="-122"/>
              </a:rPr>
              <a:t>CompactFlash</a:t>
            </a:r>
          </a:p>
          <a:p>
            <a:pPr lvl="1" fontAlgn="auto">
              <a:spcAft>
                <a:spcPts val="0"/>
              </a:spcAft>
              <a:buClr>
                <a:schemeClr val="tx1"/>
              </a:buClr>
              <a:buSzPct val="60000"/>
              <a:defRPr/>
            </a:pPr>
            <a:r>
              <a:rPr lang="en-US" altLang="zh-CN" sz="2000" dirty="0">
                <a:solidFill>
                  <a:schemeClr val="tx2"/>
                </a:solidFill>
                <a:latin typeface="宋体" pitchFamily="2" charset="-122"/>
              </a:rPr>
              <a:t>SM</a:t>
            </a:r>
            <a:r>
              <a:rPr lang="zh-CN" altLang="en-US" sz="2000" dirty="0">
                <a:solidFill>
                  <a:schemeClr val="tx2"/>
                </a:solidFill>
                <a:latin typeface="宋体" pitchFamily="2" charset="-122"/>
              </a:rPr>
              <a:t>：</a:t>
            </a:r>
            <a:r>
              <a:rPr lang="en-US" altLang="zh-CN" sz="2000" dirty="0">
                <a:solidFill>
                  <a:schemeClr val="tx2"/>
                </a:solidFill>
                <a:latin typeface="宋体" pitchFamily="2" charset="-122"/>
              </a:rPr>
              <a:t>Smart Media</a:t>
            </a:r>
          </a:p>
          <a:p>
            <a:pPr lvl="1" fontAlgn="auto">
              <a:spcAft>
                <a:spcPts val="0"/>
              </a:spcAft>
              <a:buClr>
                <a:schemeClr val="tx1"/>
              </a:buClr>
              <a:buSzPct val="60000"/>
              <a:defRPr/>
            </a:pPr>
            <a:r>
              <a:rPr lang="en-US" altLang="zh-CN" sz="2000" dirty="0">
                <a:solidFill>
                  <a:schemeClr val="tx2"/>
                </a:solidFill>
                <a:latin typeface="宋体" pitchFamily="2" charset="-122"/>
              </a:rPr>
              <a:t>MS</a:t>
            </a:r>
            <a:r>
              <a:rPr lang="zh-CN" altLang="en-US" sz="2000" dirty="0">
                <a:solidFill>
                  <a:schemeClr val="tx2"/>
                </a:solidFill>
                <a:latin typeface="宋体" pitchFamily="2" charset="-122"/>
              </a:rPr>
              <a:t>：</a:t>
            </a:r>
            <a:r>
              <a:rPr lang="en-US" altLang="zh-CN" sz="2000" dirty="0">
                <a:solidFill>
                  <a:schemeClr val="tx2"/>
                </a:solidFill>
                <a:latin typeface="宋体" pitchFamily="2" charset="-122"/>
              </a:rPr>
              <a:t>Memory Stick</a:t>
            </a:r>
          </a:p>
          <a:p>
            <a:pPr lvl="1" fontAlgn="auto">
              <a:spcAft>
                <a:spcPts val="0"/>
              </a:spcAft>
              <a:buClr>
                <a:schemeClr val="tx1"/>
              </a:buClr>
              <a:buSzPct val="60000"/>
              <a:defRPr/>
            </a:pPr>
            <a:r>
              <a:rPr lang="en-US" altLang="zh-CN" sz="2000" dirty="0">
                <a:solidFill>
                  <a:schemeClr val="tx2"/>
                </a:solidFill>
                <a:latin typeface="宋体" pitchFamily="2" charset="-122"/>
              </a:rPr>
              <a:t>SSD</a:t>
            </a:r>
            <a:r>
              <a:rPr lang="zh-CN" altLang="en-US" sz="2000" dirty="0">
                <a:solidFill>
                  <a:schemeClr val="tx2"/>
                </a:solidFill>
                <a:latin typeface="宋体" pitchFamily="2" charset="-122"/>
              </a:rPr>
              <a:t>：</a:t>
            </a:r>
            <a:r>
              <a:rPr lang="en-US" altLang="zh-CN" sz="2000" dirty="0">
                <a:solidFill>
                  <a:schemeClr val="tx2"/>
                </a:solidFill>
                <a:latin typeface="宋体" pitchFamily="2" charset="-122"/>
              </a:rPr>
              <a:t>RAID</a:t>
            </a:r>
            <a:r>
              <a:rPr lang="zh-CN" altLang="en-US" sz="2000" dirty="0">
                <a:solidFill>
                  <a:schemeClr val="tx2"/>
                </a:solidFill>
                <a:latin typeface="宋体" pitchFamily="2" charset="-122"/>
              </a:rPr>
              <a:t>方式的</a:t>
            </a:r>
            <a:r>
              <a:rPr lang="en-US" altLang="zh-CN" sz="2000" dirty="0">
                <a:solidFill>
                  <a:schemeClr val="tx2"/>
                </a:solidFill>
                <a:latin typeface="宋体" pitchFamily="2" charset="-122"/>
              </a:rPr>
              <a:t>FLASH</a:t>
            </a:r>
          </a:p>
          <a:p>
            <a:pPr fontAlgn="auto">
              <a:spcAft>
                <a:spcPts val="0"/>
              </a:spcAft>
              <a:defRPr/>
            </a:pPr>
            <a:endParaRPr kumimoji="1" lang="zh-CN" altLang="en-US" dirty="0"/>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42826" y="242888"/>
            <a:ext cx="7005638" cy="954087"/>
          </a:xfrm>
        </p:spPr>
        <p:txBody>
          <a:bodyPr rtlCol="0"/>
          <a:lstStyle/>
          <a:p>
            <a:pPr fontAlgn="auto">
              <a:spcAft>
                <a:spcPts val="0"/>
              </a:spcAft>
              <a:defRPr/>
            </a:pPr>
            <a:r>
              <a:rPr kumimoji="1" lang="zh-TW" altLang="en-US" dirty="0" smtClean="0">
                <a:solidFill>
                  <a:srgbClr val="0000FF"/>
                </a:solidFill>
              </a:rPr>
              <a:t>外围硬件设备（</a:t>
            </a:r>
            <a:r>
              <a:rPr kumimoji="1" lang="en-US" altLang="zh-TW" dirty="0">
                <a:solidFill>
                  <a:srgbClr val="0000FF"/>
                </a:solidFill>
              </a:rPr>
              <a:t>2/2</a:t>
            </a:r>
            <a:r>
              <a:rPr kumimoji="1" lang="zh-TW" altLang="en-US" dirty="0" smtClean="0">
                <a:solidFill>
                  <a:srgbClr val="0000FF"/>
                </a:solidFill>
              </a:rPr>
              <a:t>）</a:t>
            </a:r>
            <a:endParaRPr kumimoji="1" lang="zh-CN" altLang="en-US" dirty="0">
              <a:solidFill>
                <a:srgbClr val="0000FF"/>
              </a:solidFill>
            </a:endParaRPr>
          </a:p>
        </p:txBody>
      </p:sp>
      <p:sp>
        <p:nvSpPr>
          <p:cNvPr id="3" name="内容占位符 2"/>
          <p:cNvSpPr>
            <a:spLocks noGrp="1"/>
          </p:cNvSpPr>
          <p:nvPr>
            <p:ph idx="4294967295"/>
          </p:nvPr>
        </p:nvSpPr>
        <p:spPr>
          <a:xfrm>
            <a:off x="878904" y="1341438"/>
            <a:ext cx="8229600" cy="4824412"/>
          </a:xfrm>
        </p:spPr>
        <p:txBody>
          <a:bodyPr rtlCol="0">
            <a:normAutofit/>
          </a:bodyPr>
          <a:lstStyle/>
          <a:p>
            <a:pPr fontAlgn="auto">
              <a:lnSpc>
                <a:spcPct val="110000"/>
              </a:lnSpc>
              <a:spcAft>
                <a:spcPts val="0"/>
              </a:spcAft>
              <a:defRPr/>
            </a:pPr>
            <a:r>
              <a:rPr lang="en-US" altLang="zh-CN" sz="2400" dirty="0">
                <a:solidFill>
                  <a:schemeClr val="tx2"/>
                </a:solidFill>
                <a:latin typeface="宋体" pitchFamily="2" charset="-122"/>
              </a:rPr>
              <a:t>I/O</a:t>
            </a:r>
            <a:r>
              <a:rPr lang="zh-CN" altLang="en-US" sz="2400" dirty="0">
                <a:solidFill>
                  <a:schemeClr val="tx2"/>
                </a:solidFill>
                <a:latin typeface="宋体" pitchFamily="2" charset="-122"/>
              </a:rPr>
              <a:t>设备</a:t>
            </a:r>
            <a:endParaRPr lang="zh-CN" altLang="en-US" sz="2800" dirty="0">
              <a:solidFill>
                <a:schemeClr val="tx2"/>
              </a:solidFill>
              <a:latin typeface="宋体" pitchFamily="2" charset="-122"/>
            </a:endParaRPr>
          </a:p>
          <a:p>
            <a:pPr lvl="1" fontAlgn="auto">
              <a:spcAft>
                <a:spcPts val="0"/>
              </a:spcAft>
              <a:buClr>
                <a:schemeClr val="tx1"/>
              </a:buClr>
              <a:buSzPct val="60000"/>
              <a:defRPr/>
            </a:pPr>
            <a:r>
              <a:rPr lang="en-US" altLang="zh-CN" sz="2000" dirty="0" smtClean="0">
                <a:solidFill>
                  <a:schemeClr val="tx2"/>
                </a:solidFill>
                <a:latin typeface="宋体" pitchFamily="2" charset="-122"/>
              </a:rPr>
              <a:t>A/D</a:t>
            </a:r>
            <a:r>
              <a:rPr lang="zh-CN" altLang="en-US" sz="2000" dirty="0" smtClean="0">
                <a:solidFill>
                  <a:schemeClr val="tx2"/>
                </a:solidFill>
                <a:latin typeface="宋体" pitchFamily="2" charset="-122"/>
              </a:rPr>
              <a:t>、</a:t>
            </a:r>
            <a:r>
              <a:rPr lang="en-US" altLang="zh-CN" sz="2000" dirty="0" smtClean="0">
                <a:solidFill>
                  <a:schemeClr val="tx2"/>
                </a:solidFill>
                <a:latin typeface="宋体" pitchFamily="2" charset="-122"/>
              </a:rPr>
              <a:t>D/A</a:t>
            </a:r>
          </a:p>
          <a:p>
            <a:pPr lvl="1" fontAlgn="auto">
              <a:spcAft>
                <a:spcPts val="0"/>
              </a:spcAft>
              <a:buClr>
                <a:schemeClr val="tx1"/>
              </a:buClr>
              <a:buSzPct val="60000"/>
              <a:defRPr/>
            </a:pPr>
            <a:r>
              <a:rPr lang="zh-CN" altLang="en-US" sz="2000" dirty="0" smtClean="0">
                <a:solidFill>
                  <a:schemeClr val="tx2"/>
                </a:solidFill>
                <a:latin typeface="宋体" pitchFamily="2" charset="-122"/>
              </a:rPr>
              <a:t>中断控制器</a:t>
            </a:r>
          </a:p>
          <a:p>
            <a:pPr lvl="1" fontAlgn="auto">
              <a:spcAft>
                <a:spcPts val="0"/>
              </a:spcAft>
              <a:buClr>
                <a:schemeClr val="tx1"/>
              </a:buClr>
              <a:buSzPct val="60000"/>
              <a:defRPr/>
            </a:pPr>
            <a:r>
              <a:rPr lang="en-US" altLang="zh-CN" sz="2000" dirty="0" smtClean="0">
                <a:solidFill>
                  <a:schemeClr val="tx2"/>
                </a:solidFill>
                <a:latin typeface="宋体" pitchFamily="2" charset="-122"/>
              </a:rPr>
              <a:t>UART</a:t>
            </a:r>
            <a:r>
              <a:rPr lang="zh-CN" altLang="en-US" sz="2000" dirty="0" smtClean="0">
                <a:solidFill>
                  <a:schemeClr val="tx2"/>
                </a:solidFill>
                <a:latin typeface="宋体" pitchFamily="2" charset="-122"/>
              </a:rPr>
              <a:t>（通用异步收发器）</a:t>
            </a:r>
            <a:endParaRPr lang="en-US" altLang="zh-CN" sz="2000" dirty="0" smtClean="0">
              <a:solidFill>
                <a:schemeClr val="tx2"/>
              </a:solidFill>
              <a:latin typeface="宋体" pitchFamily="2" charset="-122"/>
            </a:endParaRPr>
          </a:p>
          <a:p>
            <a:pPr lvl="1" fontAlgn="auto">
              <a:spcAft>
                <a:spcPts val="0"/>
              </a:spcAft>
              <a:buClr>
                <a:schemeClr val="tx1"/>
              </a:buClr>
              <a:buSzPct val="60000"/>
              <a:defRPr/>
            </a:pPr>
            <a:r>
              <a:rPr lang="en-US" altLang="zh-CN" sz="2000" dirty="0" smtClean="0">
                <a:solidFill>
                  <a:schemeClr val="tx2"/>
                </a:solidFill>
                <a:latin typeface="宋体" pitchFamily="2" charset="-122"/>
              </a:rPr>
              <a:t>LCD</a:t>
            </a:r>
            <a:r>
              <a:rPr lang="zh-CN" altLang="en-US" sz="2000" dirty="0" smtClean="0">
                <a:solidFill>
                  <a:schemeClr val="tx2"/>
                </a:solidFill>
                <a:latin typeface="宋体" pitchFamily="2" charset="-122"/>
              </a:rPr>
              <a:t>（液晶显示屏）</a:t>
            </a:r>
            <a:endParaRPr lang="en-US" altLang="zh-CN" sz="2000" dirty="0" smtClean="0">
              <a:solidFill>
                <a:schemeClr val="tx2"/>
              </a:solidFill>
              <a:latin typeface="宋体" pitchFamily="2" charset="-122"/>
            </a:endParaRPr>
          </a:p>
          <a:p>
            <a:pPr fontAlgn="auto">
              <a:spcAft>
                <a:spcPts val="0"/>
              </a:spcAft>
              <a:defRPr/>
            </a:pPr>
            <a:endParaRPr lang="en-US" altLang="zh-CN" sz="2400" dirty="0" smtClean="0">
              <a:solidFill>
                <a:schemeClr val="tx2"/>
              </a:solidFill>
              <a:latin typeface="宋体" pitchFamily="2" charset="-122"/>
            </a:endParaRPr>
          </a:p>
          <a:p>
            <a:pPr fontAlgn="auto">
              <a:spcAft>
                <a:spcPts val="0"/>
              </a:spcAft>
              <a:defRPr/>
            </a:pPr>
            <a:r>
              <a:rPr lang="zh-CN" altLang="en-US" sz="2400" dirty="0" smtClean="0">
                <a:solidFill>
                  <a:schemeClr val="tx2"/>
                </a:solidFill>
                <a:latin typeface="宋体" pitchFamily="2" charset="-122"/>
              </a:rPr>
              <a:t>通讯设备</a:t>
            </a:r>
          </a:p>
          <a:p>
            <a:pPr lvl="1" fontAlgn="auto">
              <a:spcAft>
                <a:spcPts val="0"/>
              </a:spcAft>
              <a:buClr>
                <a:schemeClr val="tx1"/>
              </a:buClr>
              <a:buSzPct val="60000"/>
              <a:defRPr/>
            </a:pPr>
            <a:r>
              <a:rPr lang="zh-CN" altLang="en-US" sz="2000" dirty="0" smtClean="0">
                <a:solidFill>
                  <a:schemeClr val="tx2"/>
                </a:solidFill>
                <a:latin typeface="宋体" pitchFamily="2" charset="-122"/>
              </a:rPr>
              <a:t>有线通讯：</a:t>
            </a:r>
            <a:r>
              <a:rPr lang="en-US" altLang="zh-CN" sz="2000" dirty="0" smtClean="0">
                <a:solidFill>
                  <a:schemeClr val="tx2"/>
                </a:solidFill>
                <a:latin typeface="宋体" pitchFamily="2" charset="-122"/>
              </a:rPr>
              <a:t>IEEE1394</a:t>
            </a:r>
            <a:r>
              <a:rPr lang="zh-CN" altLang="en-US" sz="2000" dirty="0" smtClean="0">
                <a:solidFill>
                  <a:schemeClr val="tx2"/>
                </a:solidFill>
                <a:latin typeface="宋体" pitchFamily="2" charset="-122"/>
              </a:rPr>
              <a:t>、</a:t>
            </a:r>
            <a:r>
              <a:rPr lang="en-US" altLang="zh-CN" sz="2000" dirty="0" smtClean="0">
                <a:solidFill>
                  <a:schemeClr val="tx2"/>
                </a:solidFill>
                <a:latin typeface="宋体" pitchFamily="2" charset="-122"/>
              </a:rPr>
              <a:t>USB</a:t>
            </a:r>
          </a:p>
          <a:p>
            <a:pPr lvl="1" fontAlgn="auto">
              <a:spcAft>
                <a:spcPts val="0"/>
              </a:spcAft>
              <a:buClr>
                <a:schemeClr val="tx1"/>
              </a:buClr>
              <a:buSzPct val="60000"/>
              <a:defRPr/>
            </a:pPr>
            <a:r>
              <a:rPr lang="zh-CN" altLang="en-US" sz="2000" dirty="0" smtClean="0">
                <a:solidFill>
                  <a:schemeClr val="tx2"/>
                </a:solidFill>
                <a:latin typeface="宋体" pitchFamily="2" charset="-122"/>
              </a:rPr>
              <a:t>无线通讯：</a:t>
            </a:r>
            <a:r>
              <a:rPr lang="en-US" altLang="zh-CN" sz="2000" dirty="0" smtClean="0">
                <a:solidFill>
                  <a:schemeClr val="tx2"/>
                </a:solidFill>
                <a:latin typeface="宋体" pitchFamily="2" charset="-122"/>
              </a:rPr>
              <a:t>IrDA</a:t>
            </a:r>
            <a:r>
              <a:rPr lang="zh-CN" altLang="en-US" sz="2000" dirty="0" smtClean="0">
                <a:solidFill>
                  <a:schemeClr val="tx2"/>
                </a:solidFill>
                <a:latin typeface="宋体" pitchFamily="2" charset="-122"/>
              </a:rPr>
              <a:t>（红外线）、</a:t>
            </a:r>
            <a:r>
              <a:rPr lang="en-US" altLang="zh-CN" sz="2000" dirty="0" smtClean="0">
                <a:solidFill>
                  <a:schemeClr val="tx2"/>
                </a:solidFill>
                <a:latin typeface="宋体" pitchFamily="2" charset="-122"/>
              </a:rPr>
              <a:t>Bluetooth</a:t>
            </a:r>
            <a:r>
              <a:rPr lang="zh-CN" altLang="en-US" sz="2000" dirty="0" smtClean="0">
                <a:solidFill>
                  <a:schemeClr val="tx2"/>
                </a:solidFill>
                <a:latin typeface="宋体" pitchFamily="2" charset="-122"/>
              </a:rPr>
              <a:t>、</a:t>
            </a:r>
            <a:r>
              <a:rPr lang="en-US" altLang="zh-CN" sz="2000" dirty="0" smtClean="0">
                <a:solidFill>
                  <a:schemeClr val="tx2"/>
                </a:solidFill>
                <a:latin typeface="宋体" pitchFamily="2" charset="-122"/>
              </a:rPr>
              <a:t>802.11b/g</a:t>
            </a:r>
          </a:p>
          <a:p>
            <a:pPr fontAlgn="auto">
              <a:spcAft>
                <a:spcPts val="0"/>
              </a:spcAft>
              <a:defRPr/>
            </a:pPr>
            <a:endParaRPr kumimoji="1" lang="zh-CN" altLang="en-US" dirty="0"/>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1094928" y="242888"/>
            <a:ext cx="7005638" cy="954087"/>
          </a:xfrm>
        </p:spPr>
        <p:txBody>
          <a:bodyPr rtlCol="0"/>
          <a:lstStyle/>
          <a:p>
            <a:pPr fontAlgn="auto">
              <a:spcAft>
                <a:spcPts val="0"/>
              </a:spcAft>
              <a:defRPr/>
            </a:pPr>
            <a:r>
              <a:rPr kumimoji="1" lang="zh-CN" altLang="en-US" dirty="0">
                <a:solidFill>
                  <a:srgbClr val="0000FF"/>
                </a:solidFill>
                <a:latin typeface="Tahoma" pitchFamily="34" charset="0"/>
                <a:ea typeface="黑体" pitchFamily="2" charset="-122"/>
                <a:cs typeface="+mn-cs"/>
              </a:rPr>
              <a:t>嵌入式操作系统</a:t>
            </a:r>
          </a:p>
        </p:txBody>
      </p:sp>
      <p:sp>
        <p:nvSpPr>
          <p:cNvPr id="5" name="内容占位符 4"/>
          <p:cNvSpPr>
            <a:spLocks noGrp="1"/>
          </p:cNvSpPr>
          <p:nvPr>
            <p:ph idx="4294967295"/>
          </p:nvPr>
        </p:nvSpPr>
        <p:spPr>
          <a:xfrm>
            <a:off x="755576" y="1341438"/>
            <a:ext cx="8229600" cy="4824412"/>
          </a:xfrm>
        </p:spPr>
        <p:txBody>
          <a:bodyPr rtlCol="0">
            <a:normAutofit/>
          </a:bodyPr>
          <a:lstStyle/>
          <a:p>
            <a:pPr fontAlgn="auto">
              <a:spcAft>
                <a:spcPts val="0"/>
              </a:spcAft>
              <a:defRPr/>
            </a:pPr>
            <a:r>
              <a:rPr lang="zh-CN" altLang="zh-CN" dirty="0"/>
              <a:t>嵌入式</a:t>
            </a:r>
            <a:r>
              <a:rPr lang="en-US" altLang="zh-CN" dirty="0" smtClean="0"/>
              <a:t>Linux</a:t>
            </a:r>
          </a:p>
          <a:p>
            <a:pPr fontAlgn="auto">
              <a:spcAft>
                <a:spcPts val="0"/>
              </a:spcAft>
              <a:defRPr/>
            </a:pPr>
            <a:r>
              <a:rPr lang="en-US" altLang="zh-CN" dirty="0"/>
              <a:t>Windows </a:t>
            </a:r>
            <a:r>
              <a:rPr lang="en-US" altLang="zh-CN" dirty="0" smtClean="0"/>
              <a:t>CE</a:t>
            </a:r>
          </a:p>
          <a:p>
            <a:pPr fontAlgn="auto">
              <a:spcAft>
                <a:spcPts val="0"/>
              </a:spcAft>
              <a:defRPr/>
            </a:pPr>
            <a:r>
              <a:rPr lang="en-US" altLang="zh-CN" dirty="0" smtClean="0"/>
              <a:t>Symbian</a:t>
            </a:r>
          </a:p>
          <a:p>
            <a:pPr fontAlgn="auto">
              <a:spcAft>
                <a:spcPts val="0"/>
              </a:spcAft>
              <a:defRPr/>
            </a:pPr>
            <a:r>
              <a:rPr lang="en-US" altLang="zh-CN" dirty="0" smtClean="0"/>
              <a:t>Android</a:t>
            </a:r>
          </a:p>
          <a:p>
            <a:pPr fontAlgn="auto">
              <a:spcAft>
                <a:spcPts val="0"/>
              </a:spcAft>
              <a:defRPr/>
            </a:pPr>
            <a:r>
              <a:rPr lang="en-US" altLang="zh-CN" dirty="0" err="1" smtClean="0"/>
              <a:t>uC</a:t>
            </a:r>
            <a:r>
              <a:rPr lang="en-US" altLang="zh-CN" dirty="0" smtClean="0"/>
              <a:t>/OS-II</a:t>
            </a:r>
          </a:p>
          <a:p>
            <a:pPr fontAlgn="auto">
              <a:spcAft>
                <a:spcPts val="0"/>
              </a:spcAft>
              <a:defRPr/>
            </a:pPr>
            <a:r>
              <a:rPr lang="en-US" altLang="zh-CN" dirty="0" err="1" smtClean="0"/>
              <a:t>VxWorks</a:t>
            </a:r>
            <a:endParaRPr lang="en-US" altLang="zh-CN" dirty="0" smtClean="0"/>
          </a:p>
          <a:p>
            <a:pPr fontAlgn="auto">
              <a:spcAft>
                <a:spcPts val="0"/>
              </a:spcAft>
              <a:defRPr/>
            </a:pPr>
            <a:r>
              <a:rPr lang="en-US" altLang="zh-CN" dirty="0" err="1" smtClean="0"/>
              <a:t>iOS</a:t>
            </a:r>
            <a:endParaRPr lang="en-US" altLang="zh-CN" dirty="0" smtClean="0"/>
          </a:p>
          <a:p>
            <a:pPr fontAlgn="auto">
              <a:spcAft>
                <a:spcPts val="0"/>
              </a:spcAft>
              <a:defRPr/>
            </a:pPr>
            <a:r>
              <a:rPr lang="en-US" altLang="zh-CN" dirty="0" smtClean="0"/>
              <a:t>QNX, Palm OS, </a:t>
            </a:r>
            <a:r>
              <a:rPr lang="en-US" altLang="zh-CN" dirty="0" err="1"/>
              <a:t>LynxOS</a:t>
            </a:r>
            <a:r>
              <a:rPr lang="en-US" altLang="zh-CN" dirty="0" smtClean="0"/>
              <a:t>…</a:t>
            </a:r>
            <a:endParaRPr lang="zh-CN" altLang="en-US" dirty="0"/>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611188" y="333375"/>
            <a:ext cx="8229600" cy="825500"/>
          </a:xfrm>
          <a:prstGeom prst="rect">
            <a:avLst/>
          </a:prstGeom>
          <a:noFill/>
          <a:ln w="9525">
            <a:noFill/>
            <a:miter lim="800000"/>
            <a:headEnd/>
            <a:tailEnd/>
          </a:ln>
          <a:effectLst/>
        </p:spPr>
        <p:txBody>
          <a:bodyPr anchor="b"/>
          <a:lstStyle/>
          <a:p>
            <a:r>
              <a:rPr lang="zh-CN" altLang="en-US" sz="3600" b="1">
                <a:solidFill>
                  <a:srgbClr val="0000FF"/>
                </a:solidFill>
                <a:ea typeface="黑体" pitchFamily="49" charset="-122"/>
              </a:rPr>
              <a:t>嵌入式实时操作系统</a:t>
            </a:r>
          </a:p>
        </p:txBody>
      </p:sp>
      <p:sp>
        <p:nvSpPr>
          <p:cNvPr id="52227" name="Rectangle 3"/>
          <p:cNvSpPr>
            <a:spLocks noChangeArrowheads="1"/>
          </p:cNvSpPr>
          <p:nvPr/>
        </p:nvSpPr>
        <p:spPr bwMode="auto">
          <a:xfrm>
            <a:off x="735013" y="1635125"/>
            <a:ext cx="7940675" cy="3954463"/>
          </a:xfrm>
          <a:prstGeom prst="rect">
            <a:avLst/>
          </a:prstGeom>
          <a:noFill/>
          <a:ln w="9525">
            <a:noFill/>
            <a:miter lim="800000"/>
            <a:headEnd/>
            <a:tailEnd/>
          </a:ln>
          <a:effectLst/>
        </p:spPr>
        <p:txBody>
          <a:bodyPr/>
          <a:lstStyle/>
          <a:p>
            <a:pPr marL="342900" indent="-342900">
              <a:lnSpc>
                <a:spcPct val="110000"/>
              </a:lnSpc>
              <a:buFont typeface="Wingdings" pitchFamily="2" charset="2"/>
              <a:buChar char="p"/>
            </a:pPr>
            <a:r>
              <a:rPr lang="zh-CN" altLang="en-US" sz="2400" b="1">
                <a:solidFill>
                  <a:schemeClr val="tx2"/>
                </a:solidFill>
                <a:latin typeface="宋体" pitchFamily="2" charset="-122"/>
              </a:rPr>
              <a:t>典型的嵌入式实时操作系统（</a:t>
            </a:r>
            <a:r>
              <a:rPr lang="en-US" altLang="zh-CN" sz="2400" b="1">
                <a:solidFill>
                  <a:schemeClr val="tx2"/>
                </a:solidFill>
                <a:latin typeface="宋体" pitchFamily="2" charset="-122"/>
              </a:rPr>
              <a:t>RTOS</a:t>
            </a:r>
            <a:r>
              <a:rPr lang="zh-CN" altLang="en-US" sz="2400" b="1">
                <a:solidFill>
                  <a:schemeClr val="tx2"/>
                </a:solidFill>
                <a:latin typeface="宋体" pitchFamily="2" charset="-122"/>
              </a:rPr>
              <a:t>）</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近</a:t>
            </a:r>
            <a:r>
              <a:rPr lang="en-US" altLang="zh-CN" sz="2000" b="1">
                <a:solidFill>
                  <a:schemeClr val="tx2"/>
                </a:solidFill>
                <a:latin typeface="宋体" pitchFamily="2" charset="-122"/>
              </a:rPr>
              <a:t>200</a:t>
            </a:r>
            <a:r>
              <a:rPr lang="zh-CN" altLang="en-US" sz="2000" b="1">
                <a:solidFill>
                  <a:schemeClr val="tx2"/>
                </a:solidFill>
                <a:latin typeface="宋体" pitchFamily="2" charset="-122"/>
              </a:rPr>
              <a:t>种操作系统，</a:t>
            </a:r>
            <a:r>
              <a:rPr lang="en-US" altLang="zh-CN" sz="2000" b="1">
                <a:solidFill>
                  <a:schemeClr val="tx2"/>
                </a:solidFill>
                <a:latin typeface="宋体" pitchFamily="2" charset="-122"/>
              </a:rPr>
              <a:t>VxWorks</a:t>
            </a:r>
            <a:r>
              <a:rPr lang="zh-CN" altLang="en-US" sz="2000" b="1">
                <a:solidFill>
                  <a:schemeClr val="tx2"/>
                </a:solidFill>
                <a:latin typeface="宋体" pitchFamily="2" charset="-122"/>
              </a:rPr>
              <a:t>、</a:t>
            </a:r>
            <a:r>
              <a:rPr lang="en-US" altLang="zh-CN" sz="2000" b="1">
                <a:solidFill>
                  <a:schemeClr val="tx2"/>
                </a:solidFill>
                <a:latin typeface="宋体" pitchFamily="2" charset="-122"/>
              </a:rPr>
              <a:t>QNX</a:t>
            </a:r>
            <a:r>
              <a:rPr lang="zh-CN" altLang="en-US" sz="2000" b="1">
                <a:solidFill>
                  <a:schemeClr val="tx2"/>
                </a:solidFill>
                <a:latin typeface="宋体" pitchFamily="2" charset="-122"/>
              </a:rPr>
              <a:t>、</a:t>
            </a:r>
            <a:r>
              <a:rPr lang="en-US" altLang="zh-CN" sz="2000" b="1">
                <a:solidFill>
                  <a:schemeClr val="tx2"/>
                </a:solidFill>
                <a:latin typeface="宋体" pitchFamily="2" charset="-122"/>
              </a:rPr>
              <a:t>WinCE</a:t>
            </a:r>
            <a:r>
              <a:rPr lang="zh-CN" altLang="en-US" sz="2000" b="1">
                <a:solidFill>
                  <a:schemeClr val="tx2"/>
                </a:solidFill>
                <a:latin typeface="宋体" pitchFamily="2" charset="-122"/>
              </a:rPr>
              <a:t>、</a:t>
            </a:r>
            <a:r>
              <a:rPr lang="en-US" altLang="zh-CN" sz="2000" b="1">
                <a:solidFill>
                  <a:schemeClr val="tx2"/>
                </a:solidFill>
                <a:latin typeface="宋体" pitchFamily="2" charset="-122"/>
              </a:rPr>
              <a:t>PalmOS</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面向</a:t>
            </a:r>
            <a:r>
              <a:rPr lang="en-US" altLang="zh-CN" sz="2000" b="1">
                <a:solidFill>
                  <a:schemeClr val="tx2"/>
                </a:solidFill>
                <a:latin typeface="宋体" pitchFamily="2" charset="-122"/>
              </a:rPr>
              <a:t>SOC</a:t>
            </a:r>
            <a:r>
              <a:rPr lang="zh-CN" altLang="en-US" sz="2000" b="1">
                <a:solidFill>
                  <a:schemeClr val="tx2"/>
                </a:solidFill>
                <a:latin typeface="宋体" pitchFamily="2" charset="-122"/>
              </a:rPr>
              <a:t>的操作系统：</a:t>
            </a:r>
            <a:r>
              <a:rPr lang="en-US" altLang="zh-CN" sz="2000" b="1">
                <a:solidFill>
                  <a:schemeClr val="tx2"/>
                </a:solidFill>
                <a:latin typeface="宋体" pitchFamily="2" charset="-122"/>
              </a:rPr>
              <a:t>Symbian</a:t>
            </a:r>
            <a:r>
              <a:rPr lang="zh-CN" altLang="en-US" sz="2000" b="1">
                <a:solidFill>
                  <a:schemeClr val="tx2"/>
                </a:solidFill>
                <a:latin typeface="宋体" pitchFamily="2" charset="-122"/>
              </a:rPr>
              <a:t>的</a:t>
            </a:r>
            <a:r>
              <a:rPr lang="en-US" altLang="zh-CN" sz="2000" b="1">
                <a:solidFill>
                  <a:schemeClr val="tx2"/>
                </a:solidFill>
                <a:latin typeface="宋体" pitchFamily="2" charset="-122"/>
              </a:rPr>
              <a:t>Epoc</a:t>
            </a:r>
            <a:r>
              <a:rPr lang="zh-CN" altLang="en-US" sz="2000" b="1">
                <a:solidFill>
                  <a:schemeClr val="tx2"/>
                </a:solidFill>
                <a:latin typeface="宋体" pitchFamily="2" charset="-122"/>
              </a:rPr>
              <a:t>、</a:t>
            </a:r>
            <a:r>
              <a:rPr lang="en-US" altLang="zh-CN" sz="2000" b="1">
                <a:solidFill>
                  <a:schemeClr val="tx2"/>
                </a:solidFill>
                <a:latin typeface="宋体" pitchFamily="2" charset="-122"/>
              </a:rPr>
              <a:t>Express Logic</a:t>
            </a:r>
            <a:r>
              <a:rPr lang="zh-CN" altLang="en-US" sz="2000" b="1">
                <a:solidFill>
                  <a:schemeClr val="tx2"/>
                </a:solidFill>
                <a:latin typeface="宋体" pitchFamily="2" charset="-122"/>
              </a:rPr>
              <a:t>的</a:t>
            </a:r>
            <a:r>
              <a:rPr lang="en-US" altLang="zh-CN" sz="2000" b="1">
                <a:solidFill>
                  <a:schemeClr val="tx2"/>
                </a:solidFill>
                <a:latin typeface="宋体" pitchFamily="2" charset="-122"/>
              </a:rPr>
              <a:t>ThreadX</a:t>
            </a:r>
            <a:r>
              <a:rPr lang="zh-CN" altLang="en-US" sz="2000" b="1">
                <a:solidFill>
                  <a:schemeClr val="tx2"/>
                </a:solidFill>
                <a:latin typeface="宋体" pitchFamily="2" charset="-122"/>
              </a:rPr>
              <a:t>、</a:t>
            </a:r>
            <a:r>
              <a:rPr lang="en-US" altLang="zh-CN" sz="2000" b="1">
                <a:solidFill>
                  <a:schemeClr val="tx2"/>
                </a:solidFill>
                <a:latin typeface="宋体" pitchFamily="2" charset="-122"/>
              </a:rPr>
              <a:t>ATI</a:t>
            </a:r>
            <a:r>
              <a:rPr lang="zh-CN" altLang="en-US" sz="2000" b="1">
                <a:solidFill>
                  <a:schemeClr val="tx2"/>
                </a:solidFill>
                <a:latin typeface="宋体" pitchFamily="2" charset="-122"/>
              </a:rPr>
              <a:t>的</a:t>
            </a:r>
            <a:r>
              <a:rPr lang="en-US" altLang="zh-CN" sz="2000" b="1">
                <a:solidFill>
                  <a:schemeClr val="tx2"/>
                </a:solidFill>
                <a:latin typeface="宋体" pitchFamily="2" charset="-122"/>
              </a:rPr>
              <a:t>Nucleus</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开放源码的操作系统：</a:t>
            </a:r>
            <a:r>
              <a:rPr lang="en-US" altLang="zh-CN" sz="2000" b="1">
                <a:solidFill>
                  <a:schemeClr val="tx2"/>
                </a:solidFill>
                <a:latin typeface="宋体" pitchFamily="2" charset="-122"/>
              </a:rPr>
              <a:t>Linux</a:t>
            </a:r>
            <a:r>
              <a:rPr lang="zh-CN" altLang="en-US" sz="2000" b="1">
                <a:solidFill>
                  <a:schemeClr val="tx2"/>
                </a:solidFill>
                <a:latin typeface="宋体" pitchFamily="2" charset="-122"/>
              </a:rPr>
              <a:t>系列、</a:t>
            </a:r>
            <a:r>
              <a:rPr lang="en-US" altLang="zh-CN" sz="2000" b="1">
                <a:solidFill>
                  <a:schemeClr val="tx2"/>
                </a:solidFill>
                <a:latin typeface="宋体" pitchFamily="2" charset="-122"/>
              </a:rPr>
              <a:t>uC/OS</a:t>
            </a:r>
            <a:endParaRPr lang="en-US" altLang="zh-CN" sz="2800" b="1">
              <a:solidFill>
                <a:schemeClr val="tx2"/>
              </a:solidFill>
              <a:latin typeface="宋体" pitchFamily="2" charset="-122"/>
            </a:endParaRPr>
          </a:p>
          <a:p>
            <a:pPr marL="342900" indent="-342900">
              <a:lnSpc>
                <a:spcPct val="110000"/>
              </a:lnSpc>
              <a:buFont typeface="Wingdings" pitchFamily="2" charset="2"/>
              <a:buChar char="p"/>
            </a:pPr>
            <a:r>
              <a:rPr lang="zh-CN" altLang="en-US" sz="2400" b="1">
                <a:solidFill>
                  <a:schemeClr val="tx2"/>
                </a:solidFill>
                <a:latin typeface="宋体" pitchFamily="2" charset="-122"/>
              </a:rPr>
              <a:t>典型性能指标</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内核大小：几</a:t>
            </a:r>
            <a:r>
              <a:rPr lang="en-US" altLang="zh-CN" sz="2000" b="1">
                <a:solidFill>
                  <a:schemeClr val="tx2"/>
                </a:solidFill>
                <a:latin typeface="宋体" pitchFamily="2" charset="-122"/>
              </a:rPr>
              <a:t>K</a:t>
            </a:r>
            <a:r>
              <a:rPr lang="zh-CN" altLang="en-US" sz="2000" b="1">
                <a:solidFill>
                  <a:schemeClr val="tx2"/>
                </a:solidFill>
                <a:latin typeface="宋体" pitchFamily="2" charset="-122"/>
              </a:rPr>
              <a:t>～几百</a:t>
            </a:r>
            <a:r>
              <a:rPr lang="en-US" altLang="zh-CN" sz="2000" b="1">
                <a:solidFill>
                  <a:schemeClr val="tx2"/>
                </a:solidFill>
                <a:latin typeface="宋体" pitchFamily="2" charset="-122"/>
              </a:rPr>
              <a:t>K</a:t>
            </a:r>
            <a:r>
              <a:rPr lang="zh-CN" altLang="en-US" sz="2000" b="1">
                <a:solidFill>
                  <a:schemeClr val="tx2"/>
                </a:solidFill>
                <a:latin typeface="宋体" pitchFamily="2" charset="-122"/>
              </a:rPr>
              <a:t>；</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调度时间片：</a:t>
            </a:r>
            <a:r>
              <a:rPr lang="en-US" altLang="zh-CN" sz="2000" b="1">
                <a:solidFill>
                  <a:schemeClr val="tx2"/>
                </a:solidFill>
                <a:latin typeface="宋体" pitchFamily="2" charset="-122"/>
              </a:rPr>
              <a:t>1ms</a:t>
            </a:r>
            <a:r>
              <a:rPr lang="zh-CN" altLang="en-US" sz="2000" b="1">
                <a:solidFill>
                  <a:schemeClr val="tx2"/>
                </a:solidFill>
                <a:latin typeface="宋体" pitchFamily="2" charset="-122"/>
              </a:rPr>
              <a:t>；</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实时任务响应时间：</a:t>
            </a:r>
            <a:r>
              <a:rPr lang="en-US" altLang="zh-CN" sz="2000" b="1">
                <a:solidFill>
                  <a:schemeClr val="tx2"/>
                </a:solidFill>
                <a:latin typeface="宋体" pitchFamily="2" charset="-122"/>
              </a:rPr>
              <a:t>20</a:t>
            </a:r>
            <a:r>
              <a:rPr lang="zh-CN" altLang="en-US" sz="2000" b="1">
                <a:solidFill>
                  <a:schemeClr val="tx2"/>
                </a:solidFill>
                <a:latin typeface="宋体" pitchFamily="2" charset="-122"/>
              </a:rPr>
              <a:t>～</a:t>
            </a:r>
            <a:r>
              <a:rPr lang="en-US" altLang="zh-CN" sz="2000" b="1">
                <a:solidFill>
                  <a:schemeClr val="tx2"/>
                </a:solidFill>
                <a:latin typeface="宋体" pitchFamily="2" charset="-122"/>
              </a:rPr>
              <a:t>40</a:t>
            </a:r>
            <a:r>
              <a:rPr lang="zh-CN" altLang="en-US" sz="2000" b="1">
                <a:solidFill>
                  <a:schemeClr val="tx2"/>
                </a:solidFill>
                <a:latin typeface="宋体" pitchFamily="2" charset="-122"/>
              </a:rPr>
              <a:t>微妙</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一般任务响应时间：</a:t>
            </a:r>
            <a:r>
              <a:rPr lang="en-US" altLang="zh-CN" sz="2000" b="1">
                <a:solidFill>
                  <a:schemeClr val="tx2"/>
                </a:solidFill>
                <a:latin typeface="宋体" pitchFamily="2" charset="-122"/>
              </a:rPr>
              <a:t>20</a:t>
            </a:r>
            <a:r>
              <a:rPr lang="zh-CN" altLang="en-US" sz="2000" b="1">
                <a:solidFill>
                  <a:schemeClr val="tx2"/>
                </a:solidFill>
                <a:latin typeface="宋体" pitchFamily="2" charset="-122"/>
              </a:rPr>
              <a:t>微妙～几百毫秒</a:t>
            </a:r>
          </a:p>
          <a:p>
            <a:pPr marL="742950" lvl="1" indent="-285750">
              <a:lnSpc>
                <a:spcPct val="110000"/>
              </a:lnSpc>
              <a:buClr>
                <a:schemeClr val="tx1"/>
              </a:buClr>
              <a:buSzPct val="60000"/>
              <a:buFont typeface="Wingdings" pitchFamily="2" charset="2"/>
              <a:buChar char="n"/>
            </a:pPr>
            <a:endParaRPr lang="en-US" altLang="zh-CN" sz="2000" b="1">
              <a:solidFill>
                <a:schemeClr val="tx2"/>
              </a:solidFill>
              <a:latin typeface="宋体" pitchFamily="2" charset="-122"/>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684213" y="333375"/>
            <a:ext cx="3460750" cy="768350"/>
          </a:xfrm>
          <a:prstGeom prst="rect">
            <a:avLst/>
          </a:prstGeom>
          <a:noFill/>
          <a:ln w="9525">
            <a:noFill/>
            <a:miter lim="800000"/>
            <a:headEnd/>
            <a:tailEnd/>
          </a:ln>
          <a:effectLst/>
        </p:spPr>
        <p:txBody>
          <a:bodyPr>
            <a:spAutoFit/>
          </a:bodyPr>
          <a:lstStyle/>
          <a:p>
            <a:r>
              <a:rPr lang="zh-CN" altLang="en-US" sz="4400" b="1" dirty="0" smtClean="0">
                <a:solidFill>
                  <a:srgbClr val="00B0F0"/>
                </a:solidFill>
                <a:ea typeface="黑体" pitchFamily="49" charset="-122"/>
              </a:rPr>
              <a:t>目录</a:t>
            </a:r>
            <a:endParaRPr lang="zh-CN" altLang="en-US" sz="4400" b="1" dirty="0">
              <a:solidFill>
                <a:srgbClr val="00B0F0"/>
              </a:solidFill>
              <a:ea typeface="黑体" pitchFamily="49" charset="-122"/>
            </a:endParaRPr>
          </a:p>
        </p:txBody>
      </p:sp>
      <p:graphicFrame>
        <p:nvGraphicFramePr>
          <p:cNvPr id="2" name="图表 1"/>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idx="4294967295"/>
          </p:nvPr>
        </p:nvSpPr>
        <p:spPr>
          <a:xfrm>
            <a:off x="0" y="242888"/>
            <a:ext cx="8388424" cy="954087"/>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lstStyle/>
          <a:p>
            <a:pPr fontAlgn="auto">
              <a:spcAft>
                <a:spcPts val="0"/>
              </a:spcAft>
              <a:defRPr/>
            </a:pPr>
            <a:r>
              <a:rPr lang="zh-CN" altLang="en-US" b="1" dirty="0">
                <a:solidFill>
                  <a:srgbClr val="0000FF"/>
                </a:solidFill>
                <a:ea typeface="黑体" charset="0"/>
                <a:cs typeface="黑体" charset="0"/>
              </a:rPr>
              <a:t>计算机系统的创新：桌面计算机</a:t>
            </a:r>
          </a:p>
        </p:txBody>
      </p:sp>
      <p:sp>
        <p:nvSpPr>
          <p:cNvPr id="315395" name="Rectangle 3" descr="Rectangle: Click to edit Master text styles&#10;Second level&#10;Third level&#10;Fourth level&#10;Fifth level"/>
          <p:cNvSpPr>
            <a:spLocks noGrp="1" noChangeArrowheads="1"/>
          </p:cNvSpPr>
          <p:nvPr>
            <p:ph idx="4294967295"/>
          </p:nvPr>
        </p:nvSpPr>
        <p:spPr>
          <a:xfrm>
            <a:off x="0" y="1341438"/>
            <a:ext cx="8229600" cy="4824412"/>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normAutofit/>
          </a:bodyPr>
          <a:lstStyle/>
          <a:p>
            <a:pPr fontAlgn="auto">
              <a:lnSpc>
                <a:spcPct val="110000"/>
              </a:lnSpc>
              <a:spcAft>
                <a:spcPts val="0"/>
              </a:spcAft>
              <a:buFont typeface="Wingdings" charset="0"/>
              <a:buChar char="p"/>
              <a:defRPr/>
            </a:pPr>
            <a:r>
              <a:rPr lang="zh-CN" altLang="en-US" sz="2400" dirty="0" smtClean="0">
                <a:solidFill>
                  <a:schemeClr val="tx2"/>
                </a:solidFill>
                <a:latin typeface="宋体" charset="0"/>
              </a:rPr>
              <a:t>平板计算机</a:t>
            </a:r>
            <a:endParaRPr lang="en-US" altLang="zh-CN" sz="2400" dirty="0" smtClean="0">
              <a:solidFill>
                <a:schemeClr val="tx2"/>
              </a:solidFill>
              <a:latin typeface="宋体" charset="0"/>
            </a:endParaRPr>
          </a:p>
          <a:p>
            <a:pPr fontAlgn="auto">
              <a:lnSpc>
                <a:spcPct val="110000"/>
              </a:lnSpc>
              <a:spcAft>
                <a:spcPts val="0"/>
              </a:spcAft>
              <a:buFont typeface="Wingdings" charset="0"/>
              <a:buChar char="p"/>
              <a:defRPr/>
            </a:pPr>
            <a:r>
              <a:rPr lang="zh-CN" altLang="en-US" sz="2400" dirty="0" smtClean="0">
                <a:solidFill>
                  <a:schemeClr val="tx2"/>
                </a:solidFill>
                <a:latin typeface="宋体" charset="0"/>
              </a:rPr>
              <a:t>个人电脑</a:t>
            </a:r>
            <a:endParaRPr lang="en-US" altLang="zh-CN" sz="2400" dirty="0" smtClean="0">
              <a:solidFill>
                <a:schemeClr val="tx2"/>
              </a:solidFill>
              <a:latin typeface="宋体" charset="0"/>
            </a:endParaRPr>
          </a:p>
          <a:p>
            <a:pPr fontAlgn="auto">
              <a:lnSpc>
                <a:spcPct val="110000"/>
              </a:lnSpc>
              <a:spcAft>
                <a:spcPts val="0"/>
              </a:spcAft>
              <a:buFont typeface="Wingdings" charset="0"/>
              <a:buChar char="p"/>
              <a:defRPr/>
            </a:pPr>
            <a:endParaRPr lang="zh-CN" altLang="en-US" sz="2400" dirty="0" smtClean="0">
              <a:solidFill>
                <a:schemeClr val="tx2"/>
              </a:solidFill>
              <a:latin typeface="宋体" charset="0"/>
            </a:endParaRPr>
          </a:p>
          <a:p>
            <a:pPr fontAlgn="auto">
              <a:lnSpc>
                <a:spcPct val="110000"/>
              </a:lnSpc>
              <a:spcAft>
                <a:spcPts val="0"/>
              </a:spcAft>
              <a:buFont typeface="Wingdings" charset="0"/>
              <a:buChar char="p"/>
              <a:defRPr/>
            </a:pPr>
            <a:endParaRPr lang="zh-CN" altLang="en-US" sz="2400" dirty="0">
              <a:solidFill>
                <a:schemeClr val="tx2"/>
              </a:solidFill>
              <a:latin typeface="宋体" charset="0"/>
            </a:endParaRPr>
          </a:p>
        </p:txBody>
      </p:sp>
      <p:pic>
        <p:nvPicPr>
          <p:cNvPr id="60420" name="Picture 4" descr="1-28-07-r400">
            <a:hlinkClick r:id="rId3"/>
          </p:cNvPr>
          <p:cNvPicPr>
            <a:picLocks noChangeAspect="1" noChangeArrowheads="1"/>
          </p:cNvPicPr>
          <p:nvPr/>
        </p:nvPicPr>
        <p:blipFill>
          <a:blip r:embed="rId4"/>
          <a:srcRect/>
          <a:stretch>
            <a:fillRect/>
          </a:stretch>
        </p:blipFill>
        <p:spPr bwMode="auto">
          <a:xfrm>
            <a:off x="4787900" y="1592263"/>
            <a:ext cx="1597025" cy="1836737"/>
          </a:xfrm>
          <a:prstGeom prst="rect">
            <a:avLst/>
          </a:prstGeom>
          <a:noFill/>
          <a:ln w="9525">
            <a:noFill/>
            <a:miter lim="800000"/>
            <a:headEnd/>
            <a:tailEnd/>
          </a:ln>
        </p:spPr>
      </p:pic>
      <p:pic>
        <p:nvPicPr>
          <p:cNvPr id="60421" name="Picture 5" descr="macbook-better-pic">
            <a:hlinkClick r:id="rId5"/>
          </p:cNvPr>
          <p:cNvPicPr>
            <a:picLocks noChangeAspect="1" noChangeArrowheads="1"/>
          </p:cNvPicPr>
          <p:nvPr/>
        </p:nvPicPr>
        <p:blipFill>
          <a:blip r:embed="rId6"/>
          <a:srcRect/>
          <a:stretch>
            <a:fillRect/>
          </a:stretch>
        </p:blipFill>
        <p:spPr bwMode="auto">
          <a:xfrm>
            <a:off x="6948488" y="1557338"/>
            <a:ext cx="1727200" cy="1295400"/>
          </a:xfrm>
          <a:prstGeom prst="rect">
            <a:avLst/>
          </a:prstGeom>
          <a:noFill/>
          <a:ln w="9525">
            <a:noFill/>
            <a:miter lim="800000"/>
            <a:headEnd/>
            <a:tailEnd/>
          </a:ln>
        </p:spPr>
      </p:pic>
      <p:sp>
        <p:nvSpPr>
          <p:cNvPr id="315398" name="Text Box 6"/>
          <p:cNvSpPr txBox="1">
            <a:spLocks noChangeArrowheads="1"/>
          </p:cNvSpPr>
          <p:nvPr/>
        </p:nvSpPr>
        <p:spPr bwMode="auto">
          <a:xfrm>
            <a:off x="6804025" y="3213100"/>
            <a:ext cx="2160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lvl1pPr marL="342900" indent="-342900">
              <a:spcBef>
                <a:spcPct val="0"/>
              </a:spcBef>
              <a:defRPr>
                <a:solidFill>
                  <a:schemeClr val="tx1"/>
                </a:solidFill>
                <a:latin typeface="Arial" charset="0"/>
                <a:ea typeface="宋体" charset="0"/>
                <a:cs typeface="宋体" charset="0"/>
              </a:defRPr>
            </a:lvl1pPr>
            <a:lvl2pPr>
              <a:spcBef>
                <a:spcPct val="0"/>
              </a:spcBef>
              <a:defRPr>
                <a:solidFill>
                  <a:schemeClr val="tx1"/>
                </a:solidFill>
                <a:latin typeface="Arial" charset="0"/>
                <a:ea typeface="宋体" charset="0"/>
              </a:defRPr>
            </a:lvl2pPr>
            <a:lvl3pPr>
              <a:spcBef>
                <a:spcPct val="0"/>
              </a:spcBef>
              <a:defRPr>
                <a:solidFill>
                  <a:schemeClr val="tx1"/>
                </a:solidFill>
                <a:latin typeface="Arial" charset="0"/>
                <a:ea typeface="宋体" charset="0"/>
              </a:defRPr>
            </a:lvl3pPr>
            <a:lvl4pPr>
              <a:spcBef>
                <a:spcPct val="0"/>
              </a:spcBef>
              <a:defRPr>
                <a:solidFill>
                  <a:schemeClr val="tx1"/>
                </a:solidFill>
                <a:latin typeface="Arial" charset="0"/>
                <a:ea typeface="宋体" charset="0"/>
              </a:defRPr>
            </a:lvl4pPr>
            <a:lvl5pPr>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fontAlgn="auto">
              <a:spcBef>
                <a:spcPct val="50000"/>
              </a:spcBef>
              <a:spcAft>
                <a:spcPts val="0"/>
              </a:spcAft>
              <a:buClr>
                <a:schemeClr val="bg2"/>
              </a:buClr>
              <a:buSzPct val="75000"/>
              <a:buFont typeface="Wingdings" charset="0"/>
              <a:buNone/>
              <a:defRPr/>
            </a:pPr>
            <a:r>
              <a:rPr lang="en-US" altLang="zh-CN" dirty="0" err="1">
                <a:latin typeface="Times New Roman" charset="0"/>
              </a:rPr>
              <a:t>ModBook</a:t>
            </a:r>
            <a:r>
              <a:rPr lang="en-US" altLang="zh-CN" dirty="0">
                <a:latin typeface="Times New Roman" charset="0"/>
              </a:rPr>
              <a:t> </a:t>
            </a:r>
            <a:r>
              <a:rPr lang="zh-CN" altLang="en-US" dirty="0">
                <a:latin typeface="Times New Roman" charset="0"/>
              </a:rPr>
              <a:t>平板电脑</a:t>
            </a:r>
          </a:p>
        </p:txBody>
      </p:sp>
      <p:sp>
        <p:nvSpPr>
          <p:cNvPr id="315399" name="Text Box 7"/>
          <p:cNvSpPr txBox="1">
            <a:spLocks noChangeArrowheads="1"/>
          </p:cNvSpPr>
          <p:nvPr/>
        </p:nvSpPr>
        <p:spPr bwMode="auto">
          <a:xfrm>
            <a:off x="4643438" y="3429000"/>
            <a:ext cx="21605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lvl1pPr marL="342900" indent="-342900">
              <a:spcBef>
                <a:spcPct val="0"/>
              </a:spcBef>
              <a:defRPr>
                <a:solidFill>
                  <a:schemeClr val="tx1"/>
                </a:solidFill>
                <a:latin typeface="Arial" charset="0"/>
                <a:ea typeface="宋体" charset="0"/>
                <a:cs typeface="宋体" charset="0"/>
              </a:defRPr>
            </a:lvl1pPr>
            <a:lvl2pPr>
              <a:spcBef>
                <a:spcPct val="0"/>
              </a:spcBef>
              <a:defRPr>
                <a:solidFill>
                  <a:schemeClr val="tx1"/>
                </a:solidFill>
                <a:latin typeface="Arial" charset="0"/>
                <a:ea typeface="宋体" charset="0"/>
              </a:defRPr>
            </a:lvl2pPr>
            <a:lvl3pPr>
              <a:spcBef>
                <a:spcPct val="0"/>
              </a:spcBef>
              <a:defRPr>
                <a:solidFill>
                  <a:schemeClr val="tx1"/>
                </a:solidFill>
                <a:latin typeface="Arial" charset="0"/>
                <a:ea typeface="宋体" charset="0"/>
              </a:defRPr>
            </a:lvl3pPr>
            <a:lvl4pPr>
              <a:spcBef>
                <a:spcPct val="0"/>
              </a:spcBef>
              <a:defRPr>
                <a:solidFill>
                  <a:schemeClr val="tx1"/>
                </a:solidFill>
                <a:latin typeface="Arial" charset="0"/>
                <a:ea typeface="宋体" charset="0"/>
              </a:defRPr>
            </a:lvl4pPr>
            <a:lvl5pPr>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fontAlgn="auto">
              <a:spcBef>
                <a:spcPct val="50000"/>
              </a:spcBef>
              <a:spcAft>
                <a:spcPts val="0"/>
              </a:spcAft>
              <a:buClr>
                <a:schemeClr val="bg2"/>
              </a:buClr>
              <a:buSzPct val="75000"/>
              <a:buFont typeface="Wingdings" charset="0"/>
              <a:buNone/>
              <a:defRPr/>
            </a:pPr>
            <a:r>
              <a:rPr lang="en-US">
                <a:latin typeface="Times New Roman" charset="0"/>
              </a:rPr>
              <a:t>Toshiba平板电脑</a:t>
            </a:r>
            <a:endParaRPr lang="zh-CN" altLang="en-US">
              <a:latin typeface="Times New Roman" charset="0"/>
            </a:endParaRPr>
          </a:p>
        </p:txBody>
      </p:sp>
      <p:pic>
        <p:nvPicPr>
          <p:cNvPr id="60424" name="Picture 8" descr="leapfrog-clickstart[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5867400" y="3860800"/>
            <a:ext cx="3059113" cy="1703388"/>
          </a:xfrm>
          <a:prstGeom prst="rect">
            <a:avLst/>
          </a:prstGeom>
          <a:noFill/>
          <a:ln w="9525">
            <a:noFill/>
            <a:miter lim="800000"/>
            <a:headEnd/>
            <a:tailEnd/>
          </a:ln>
        </p:spPr>
      </p:pic>
      <p:sp>
        <p:nvSpPr>
          <p:cNvPr id="315401" name="Rectangle 9"/>
          <p:cNvSpPr>
            <a:spLocks noChangeArrowheads="1"/>
          </p:cNvSpPr>
          <p:nvPr/>
        </p:nvSpPr>
        <p:spPr bwMode="auto">
          <a:xfrm>
            <a:off x="5911850" y="5805488"/>
            <a:ext cx="32750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charset="0"/>
              <a:buNone/>
              <a:defRPr/>
            </a:pPr>
            <a:r>
              <a:rPr lang="en-US" altLang="zh-CN" sz="2000" dirty="0" err="1">
                <a:latin typeface="Times New Roman" charset="0"/>
                <a:ea typeface="+mn-ea"/>
              </a:rPr>
              <a:t>ClickStart</a:t>
            </a:r>
            <a:r>
              <a:rPr lang="en-US" altLang="zh-CN" sz="2000" dirty="0">
                <a:latin typeface="Times New Roman" charset="0"/>
                <a:ea typeface="+mn-ea"/>
              </a:rPr>
              <a:t> My First Computer</a:t>
            </a:r>
          </a:p>
        </p:txBody>
      </p:sp>
      <p:pic>
        <p:nvPicPr>
          <p:cNvPr id="60426" name="Picture 10" descr="v212_us_eng_med"/>
          <p:cNvPicPr>
            <a:picLocks noChangeAspect="1" noChangeArrowheads="1"/>
          </p:cNvPicPr>
          <p:nvPr/>
        </p:nvPicPr>
        <p:blipFill>
          <a:blip r:embed="rId8"/>
          <a:srcRect/>
          <a:stretch>
            <a:fillRect/>
          </a:stretch>
        </p:blipFill>
        <p:spPr bwMode="auto">
          <a:xfrm>
            <a:off x="2843213" y="1557338"/>
            <a:ext cx="1666875" cy="1666875"/>
          </a:xfrm>
          <a:prstGeom prst="rect">
            <a:avLst/>
          </a:prstGeom>
          <a:noFill/>
          <a:ln w="9525">
            <a:noFill/>
            <a:miter lim="800000"/>
            <a:headEnd/>
            <a:tailEnd/>
          </a:ln>
        </p:spPr>
      </p:pic>
      <p:sp>
        <p:nvSpPr>
          <p:cNvPr id="315403" name="Rectangle 11"/>
          <p:cNvSpPr>
            <a:spLocks noChangeArrowheads="1"/>
          </p:cNvSpPr>
          <p:nvPr/>
        </p:nvSpPr>
        <p:spPr bwMode="auto">
          <a:xfrm>
            <a:off x="3059113" y="3141663"/>
            <a:ext cx="1535112"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charset="0"/>
              <a:buNone/>
              <a:defRPr/>
            </a:pPr>
            <a:r>
              <a:rPr lang="en-US" sz="2000" dirty="0" err="1">
                <a:latin typeface="Times New Roman" charset="0"/>
                <a:ea typeface="+mn-ea"/>
              </a:rPr>
              <a:t>Viewsonic无</a:t>
            </a:r>
            <a:endParaRPr lang="en-US" altLang="zh-CN" sz="2000" dirty="0">
              <a:latin typeface="Times New Roman" charset="0"/>
              <a:ea typeface="+mn-ea"/>
            </a:endParaRPr>
          </a:p>
          <a:p>
            <a:pPr marL="342900" indent="-342900" fontAlgn="auto">
              <a:spcBef>
                <a:spcPts val="0"/>
              </a:spcBef>
              <a:spcAft>
                <a:spcPts val="0"/>
              </a:spcAft>
              <a:buClr>
                <a:schemeClr val="bg2"/>
              </a:buClr>
              <a:buSzPct val="75000"/>
              <a:buFont typeface="Wingdings" charset="0"/>
              <a:buNone/>
              <a:defRPr/>
            </a:pPr>
            <a:r>
              <a:rPr lang="en-US" sz="2000" dirty="0">
                <a:latin typeface="Times New Roman" charset="0"/>
                <a:ea typeface="+mn-ea"/>
              </a:rPr>
              <a:t>线遥控平板 </a:t>
            </a:r>
            <a:endParaRPr lang="en-US" altLang="zh-CN" sz="2000" dirty="0">
              <a:latin typeface="Times New Roman" charset="0"/>
              <a:ea typeface="+mn-ea"/>
            </a:endParaRPr>
          </a:p>
        </p:txBody>
      </p:sp>
      <p:pic>
        <p:nvPicPr>
          <p:cNvPr id="60428" name="Picture 12" descr="nigerian-machine"/>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4643438" y="4437063"/>
            <a:ext cx="1512887" cy="1177925"/>
          </a:xfrm>
          <a:prstGeom prst="rect">
            <a:avLst/>
          </a:prstGeom>
          <a:noFill/>
          <a:ln w="9525">
            <a:noFill/>
            <a:miter lim="800000"/>
            <a:headEnd/>
            <a:tailEnd/>
          </a:ln>
        </p:spPr>
      </p:pic>
      <p:sp>
        <p:nvSpPr>
          <p:cNvPr id="315405" name="Rectangle 13"/>
          <p:cNvSpPr>
            <a:spLocks noChangeArrowheads="1"/>
          </p:cNvSpPr>
          <p:nvPr/>
        </p:nvSpPr>
        <p:spPr bwMode="auto">
          <a:xfrm>
            <a:off x="3419475" y="5734050"/>
            <a:ext cx="229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charset="0"/>
              <a:buNone/>
              <a:defRPr/>
            </a:pPr>
            <a:r>
              <a:rPr lang="zh-CN" altLang="en-US">
                <a:latin typeface="Times New Roman" charset="0"/>
                <a:ea typeface="+mn-ea"/>
              </a:rPr>
              <a:t>人人电脑计划</a:t>
            </a:r>
            <a:r>
              <a:rPr lang="en-US" altLang="zh-CN">
                <a:latin typeface="Times New Roman" charset="0"/>
                <a:ea typeface="+mn-ea"/>
              </a:rPr>
              <a:t>(OLPC)</a:t>
            </a:r>
          </a:p>
        </p:txBody>
      </p:sp>
      <p:pic>
        <p:nvPicPr>
          <p:cNvPr id="60430" name="Picture 14" descr="dual-screen-laptop"/>
          <p:cNvPicPr>
            <a:picLocks noChangeAspect="1" noChangeArrowheads="1"/>
          </p:cNvPicPr>
          <p:nvPr/>
        </p:nvPicPr>
        <p:blipFill>
          <a:blip r:embed="rId10"/>
          <a:srcRect/>
          <a:stretch>
            <a:fillRect/>
          </a:stretch>
        </p:blipFill>
        <p:spPr bwMode="auto">
          <a:xfrm>
            <a:off x="323850" y="4005263"/>
            <a:ext cx="2808288" cy="1606550"/>
          </a:xfrm>
          <a:prstGeom prst="rect">
            <a:avLst/>
          </a:prstGeom>
          <a:noFill/>
          <a:ln w="9525">
            <a:noFill/>
            <a:miter lim="800000"/>
            <a:headEnd/>
            <a:tailEnd/>
          </a:ln>
        </p:spPr>
      </p:pic>
      <p:sp>
        <p:nvSpPr>
          <p:cNvPr id="315407" name="Rectangle 15"/>
          <p:cNvSpPr>
            <a:spLocks noChangeArrowheads="1"/>
          </p:cNvSpPr>
          <p:nvPr/>
        </p:nvSpPr>
        <p:spPr bwMode="auto">
          <a:xfrm>
            <a:off x="0" y="5661025"/>
            <a:ext cx="2800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charset="0"/>
              <a:buNone/>
              <a:defRPr/>
            </a:pPr>
            <a:r>
              <a:rPr lang="zh-CN" altLang="en-US" dirty="0">
                <a:latin typeface="Times New Roman" charset="0"/>
                <a:ea typeface="+mn-ea"/>
              </a:rPr>
              <a:t>「</a:t>
            </a:r>
            <a:r>
              <a:rPr lang="zh-CN" altLang="en-US" sz="2000" dirty="0">
                <a:latin typeface="Times New Roman" charset="0"/>
                <a:ea typeface="+mn-ea"/>
              </a:rPr>
              <a:t>双屏幕」笔记本电脑</a:t>
            </a:r>
          </a:p>
        </p:txBody>
      </p:sp>
      <p:pic>
        <p:nvPicPr>
          <p:cNvPr id="60432" name="Picture 16" descr="olpc-hands-on-sm"/>
          <p:cNvPicPr>
            <a:picLocks noChangeAspect="1" noChangeArrowheads="1"/>
          </p:cNvPicPr>
          <p:nvPr/>
        </p:nvPicPr>
        <p:blipFill>
          <a:blip r:embed="rId11"/>
          <a:srcRect/>
          <a:stretch>
            <a:fillRect/>
          </a:stretch>
        </p:blipFill>
        <p:spPr bwMode="auto">
          <a:xfrm>
            <a:off x="3708400" y="4437063"/>
            <a:ext cx="1117600" cy="115411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idx="4294967295"/>
          </p:nvPr>
        </p:nvSpPr>
        <p:spPr>
          <a:xfrm>
            <a:off x="0" y="242888"/>
            <a:ext cx="7005638" cy="954087"/>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lstStyle/>
          <a:p>
            <a:pPr fontAlgn="auto">
              <a:spcAft>
                <a:spcPts val="0"/>
              </a:spcAft>
              <a:defRPr/>
            </a:pPr>
            <a:r>
              <a:rPr lang="zh-CN" altLang="en-US" b="1" dirty="0">
                <a:solidFill>
                  <a:srgbClr val="0000FF"/>
                </a:solidFill>
                <a:ea typeface="黑体" charset="0"/>
                <a:cs typeface="黑体" charset="0"/>
              </a:rPr>
              <a:t>计算机系统的创新：</a:t>
            </a:r>
            <a:r>
              <a:rPr lang="en-US" altLang="zh-CN" b="1" dirty="0">
                <a:solidFill>
                  <a:srgbClr val="0000FF"/>
                </a:solidFill>
                <a:ea typeface="黑体" charset="0"/>
                <a:cs typeface="黑体" charset="0"/>
              </a:rPr>
              <a:t> UMPC</a:t>
            </a:r>
          </a:p>
        </p:txBody>
      </p:sp>
      <p:sp>
        <p:nvSpPr>
          <p:cNvPr id="317443" name="Rectangle 3" descr="Rectangle: Click to edit Master text styles&#10;Second level&#10;Third level&#10;Fourth level&#10;Fifth level"/>
          <p:cNvSpPr>
            <a:spLocks noGrp="1" noChangeArrowheads="1"/>
          </p:cNvSpPr>
          <p:nvPr>
            <p:ph idx="4294967295"/>
          </p:nvPr>
        </p:nvSpPr>
        <p:spPr>
          <a:xfrm>
            <a:off x="0" y="1341438"/>
            <a:ext cx="8229600" cy="4824412"/>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normAutofit/>
          </a:bodyPr>
          <a:lstStyle/>
          <a:p>
            <a:pPr fontAlgn="auto">
              <a:lnSpc>
                <a:spcPct val="110000"/>
              </a:lnSpc>
              <a:spcAft>
                <a:spcPts val="0"/>
              </a:spcAft>
              <a:buFont typeface="Wingdings" charset="0"/>
              <a:buChar char="p"/>
              <a:defRPr/>
            </a:pPr>
            <a:r>
              <a:rPr lang="en-US" altLang="zh-CN" sz="2400" dirty="0">
                <a:solidFill>
                  <a:schemeClr val="tx2"/>
                </a:solidFill>
                <a:latin typeface="宋体" charset="0"/>
              </a:rPr>
              <a:t>Ultra-Mobile </a:t>
            </a:r>
            <a:r>
              <a:rPr lang="en-US" altLang="zh-CN" sz="2400" dirty="0" smtClean="0">
                <a:solidFill>
                  <a:schemeClr val="tx2"/>
                </a:solidFill>
                <a:latin typeface="宋体" charset="0"/>
              </a:rPr>
              <a:t>PC</a:t>
            </a:r>
          </a:p>
          <a:p>
            <a:pPr fontAlgn="auto">
              <a:lnSpc>
                <a:spcPct val="110000"/>
              </a:lnSpc>
              <a:spcAft>
                <a:spcPts val="0"/>
              </a:spcAft>
              <a:buFont typeface="Wingdings" charset="0"/>
              <a:buChar char="p"/>
              <a:defRPr/>
            </a:pPr>
            <a:r>
              <a:rPr lang="zh-CN" altLang="en-US" sz="2400" dirty="0">
                <a:solidFill>
                  <a:schemeClr val="tx2"/>
                </a:solidFill>
                <a:latin typeface="宋体" charset="0"/>
              </a:rPr>
              <a:t>网络、</a:t>
            </a:r>
            <a:r>
              <a:rPr lang="en-US" altLang="zh-CN" sz="2400" dirty="0">
                <a:solidFill>
                  <a:schemeClr val="tx2"/>
                </a:solidFill>
                <a:latin typeface="宋体" charset="0"/>
              </a:rPr>
              <a:t>GPS</a:t>
            </a:r>
            <a:r>
              <a:rPr lang="zh-CN" altLang="en-US" sz="2400" dirty="0">
                <a:solidFill>
                  <a:schemeClr val="tx2"/>
                </a:solidFill>
                <a:latin typeface="宋体" charset="0"/>
              </a:rPr>
              <a:t>、键盘或屏幕手写</a:t>
            </a:r>
          </a:p>
          <a:p>
            <a:pPr fontAlgn="auto">
              <a:lnSpc>
                <a:spcPct val="110000"/>
              </a:lnSpc>
              <a:spcAft>
                <a:spcPts val="0"/>
              </a:spcAft>
              <a:buFont typeface="Wingdings" charset="0"/>
              <a:buChar char="p"/>
              <a:defRPr/>
            </a:pPr>
            <a:r>
              <a:rPr lang="zh-CN" altLang="en-US" sz="2400" b="0" dirty="0" smtClean="0">
                <a:solidFill>
                  <a:srgbClr val="002060"/>
                </a:solidFill>
              </a:rPr>
              <a:t>电子阅读器</a:t>
            </a:r>
            <a:r>
              <a:rPr lang="zh-CN" altLang="en-US" sz="2400" dirty="0" smtClean="0">
                <a:solidFill>
                  <a:schemeClr val="tx2"/>
                </a:solidFill>
                <a:latin typeface="宋体" charset="0"/>
              </a:rPr>
              <a:t>、</a:t>
            </a:r>
            <a:r>
              <a:rPr lang="fr-FR" altLang="zh-CN" sz="2400" dirty="0" smtClean="0">
                <a:solidFill>
                  <a:schemeClr val="tx2"/>
                </a:solidFill>
                <a:latin typeface="宋体" charset="0"/>
              </a:rPr>
              <a:t> Kindle</a:t>
            </a:r>
            <a:endParaRPr lang="en-US" altLang="zh-CN" sz="2400" dirty="0">
              <a:solidFill>
                <a:schemeClr val="tx2"/>
              </a:solidFill>
              <a:latin typeface="宋体" charset="0"/>
            </a:endParaRPr>
          </a:p>
          <a:p>
            <a:pPr fontAlgn="auto">
              <a:lnSpc>
                <a:spcPct val="110000"/>
              </a:lnSpc>
              <a:spcAft>
                <a:spcPts val="0"/>
              </a:spcAft>
              <a:buFont typeface="Wingdings" charset="0"/>
              <a:buChar char="p"/>
              <a:defRPr/>
            </a:pPr>
            <a:r>
              <a:rPr lang="en-US" altLang="zh-CN" sz="2300" dirty="0">
                <a:solidFill>
                  <a:schemeClr val="tx2"/>
                </a:solidFill>
                <a:latin typeface="宋体" charset="0"/>
              </a:rPr>
              <a:t>MID: Mobile Internet Device</a:t>
            </a:r>
          </a:p>
        </p:txBody>
      </p:sp>
      <p:pic>
        <p:nvPicPr>
          <p:cNvPr id="61444" name="Picture 4" descr="1">
            <a:hlinkClick r:id="rId3"/>
          </p:cNvPr>
          <p:cNvPicPr>
            <a:picLocks noChangeAspect="1" noChangeArrowheads="1"/>
          </p:cNvPicPr>
          <p:nvPr/>
        </p:nvPicPr>
        <p:blipFill>
          <a:blip r:embed="rId4"/>
          <a:srcRect/>
          <a:stretch>
            <a:fillRect/>
          </a:stretch>
        </p:blipFill>
        <p:spPr bwMode="auto">
          <a:xfrm>
            <a:off x="6588125" y="2492375"/>
            <a:ext cx="2374900" cy="1801813"/>
          </a:xfrm>
          <a:prstGeom prst="rect">
            <a:avLst/>
          </a:prstGeom>
          <a:noFill/>
          <a:ln w="9525">
            <a:noFill/>
            <a:miter lim="800000"/>
            <a:headEnd/>
            <a:tailEnd/>
          </a:ln>
        </p:spPr>
      </p:pic>
      <p:sp>
        <p:nvSpPr>
          <p:cNvPr id="317445" name="Rectangle 5"/>
          <p:cNvSpPr>
            <a:spLocks noChangeArrowheads="1"/>
          </p:cNvSpPr>
          <p:nvPr/>
        </p:nvSpPr>
        <p:spPr bwMode="auto">
          <a:xfrm>
            <a:off x="7235825" y="6021388"/>
            <a:ext cx="1554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charset="0"/>
              <a:buNone/>
              <a:defRPr/>
            </a:pPr>
            <a:r>
              <a:rPr lang="en-US" dirty="0">
                <a:latin typeface="Times New Roman" charset="0"/>
                <a:ea typeface="+mn-ea"/>
              </a:rPr>
              <a:t>HTC Athena </a:t>
            </a:r>
            <a:endParaRPr lang="en-US" altLang="zh-CN" dirty="0">
              <a:latin typeface="Times New Roman" charset="0"/>
              <a:ea typeface="+mn-ea"/>
            </a:endParaRPr>
          </a:p>
        </p:txBody>
      </p:sp>
      <p:pic>
        <p:nvPicPr>
          <p:cNvPr id="61446" name="Picture 6" descr="Thumb560x420-htc_athena_1[1]"/>
          <p:cNvPicPr>
            <a:picLocks noChangeAspect="1" noChangeArrowheads="1"/>
          </p:cNvPicPr>
          <p:nvPr/>
        </p:nvPicPr>
        <p:blipFill>
          <a:blip r:embed="rId5"/>
          <a:srcRect/>
          <a:stretch>
            <a:fillRect/>
          </a:stretch>
        </p:blipFill>
        <p:spPr bwMode="auto">
          <a:xfrm>
            <a:off x="6732588" y="4437063"/>
            <a:ext cx="2160587" cy="1620837"/>
          </a:xfrm>
          <a:prstGeom prst="rect">
            <a:avLst/>
          </a:prstGeom>
          <a:noFill/>
          <a:ln w="9525">
            <a:noFill/>
            <a:miter lim="800000"/>
            <a:headEnd/>
            <a:tailEnd/>
          </a:ln>
        </p:spPr>
      </p:pic>
      <p:sp>
        <p:nvSpPr>
          <p:cNvPr id="317447" name="Rectangle 7"/>
          <p:cNvSpPr>
            <a:spLocks noChangeArrowheads="1"/>
          </p:cNvSpPr>
          <p:nvPr/>
        </p:nvSpPr>
        <p:spPr bwMode="auto">
          <a:xfrm>
            <a:off x="6804025" y="3716338"/>
            <a:ext cx="1412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charset="0"/>
              <a:buNone/>
              <a:defRPr/>
            </a:pPr>
            <a:r>
              <a:rPr lang="en-US">
                <a:latin typeface="Times New Roman" charset="0"/>
                <a:ea typeface="+mn-ea"/>
              </a:rPr>
              <a:t>大同UMPC</a:t>
            </a:r>
            <a:endParaRPr lang="en-US" altLang="zh-CN">
              <a:latin typeface="Times New Roman" charset="0"/>
              <a:ea typeface="+mn-ea"/>
            </a:endParaRPr>
          </a:p>
        </p:txBody>
      </p:sp>
      <p:pic>
        <p:nvPicPr>
          <p:cNvPr id="61448" name="Picture 8" descr="oqo_model02_thumbs_menu">
            <a:hlinkClick r:id="rId6"/>
          </p:cNvPr>
          <p:cNvPicPr>
            <a:picLocks noChangeAspect="1" noChangeArrowheads="1"/>
          </p:cNvPicPr>
          <p:nvPr/>
        </p:nvPicPr>
        <p:blipFill>
          <a:blip r:embed="rId7"/>
          <a:srcRect/>
          <a:stretch>
            <a:fillRect/>
          </a:stretch>
        </p:blipFill>
        <p:spPr bwMode="auto">
          <a:xfrm>
            <a:off x="5940425" y="1052513"/>
            <a:ext cx="2089150" cy="1766887"/>
          </a:xfrm>
          <a:prstGeom prst="rect">
            <a:avLst/>
          </a:prstGeom>
          <a:noFill/>
          <a:ln w="9525">
            <a:noFill/>
            <a:miter lim="800000"/>
            <a:headEnd/>
            <a:tailEnd/>
          </a:ln>
        </p:spPr>
      </p:pic>
      <p:pic>
        <p:nvPicPr>
          <p:cNvPr id="61449" name="Picture 10" descr="sony_umpc_22"/>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4164013" y="1844675"/>
            <a:ext cx="2208212" cy="2365375"/>
          </a:xfrm>
          <a:prstGeom prst="rect">
            <a:avLst/>
          </a:prstGeom>
          <a:noFill/>
          <a:ln w="9525">
            <a:noFill/>
            <a:miter lim="800000"/>
            <a:headEnd/>
            <a:tailEnd/>
          </a:ln>
        </p:spPr>
      </p:pic>
      <p:pic>
        <p:nvPicPr>
          <p:cNvPr id="61450" name="Picture 11" descr="idf6_92"/>
          <p:cNvPicPr>
            <a:picLocks noChangeAspect="1" noChangeArrowheads="1"/>
          </p:cNvPicPr>
          <p:nvPr/>
        </p:nvPicPr>
        <p:blipFill>
          <a:blip r:embed="rId9"/>
          <a:srcRect/>
          <a:stretch>
            <a:fillRect/>
          </a:stretch>
        </p:blipFill>
        <p:spPr bwMode="auto">
          <a:xfrm>
            <a:off x="755650" y="3789363"/>
            <a:ext cx="2952750" cy="2214562"/>
          </a:xfrm>
          <a:prstGeom prst="rect">
            <a:avLst/>
          </a:prstGeom>
          <a:noFill/>
          <a:ln w="9525">
            <a:noFill/>
            <a:miter lim="800000"/>
            <a:headEnd/>
            <a:tailEnd/>
          </a:ln>
        </p:spPr>
      </p:pic>
      <p:sp>
        <p:nvSpPr>
          <p:cNvPr id="317452" name="Text Box 12"/>
          <p:cNvSpPr txBox="1">
            <a:spLocks noChangeArrowheads="1"/>
          </p:cNvSpPr>
          <p:nvPr/>
        </p:nvSpPr>
        <p:spPr bwMode="auto">
          <a:xfrm>
            <a:off x="7669213" y="908720"/>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lvl1pPr marL="342900" indent="-342900">
              <a:spcBef>
                <a:spcPct val="0"/>
              </a:spcBef>
              <a:defRPr>
                <a:solidFill>
                  <a:schemeClr val="tx1"/>
                </a:solidFill>
                <a:latin typeface="Arial" charset="0"/>
                <a:ea typeface="宋体" charset="0"/>
                <a:cs typeface="宋体" charset="0"/>
              </a:defRPr>
            </a:lvl1pPr>
            <a:lvl2pPr>
              <a:spcBef>
                <a:spcPct val="0"/>
              </a:spcBef>
              <a:defRPr>
                <a:solidFill>
                  <a:schemeClr val="tx1"/>
                </a:solidFill>
                <a:latin typeface="Arial" charset="0"/>
                <a:ea typeface="宋体" charset="0"/>
              </a:defRPr>
            </a:lvl2pPr>
            <a:lvl3pPr>
              <a:spcBef>
                <a:spcPct val="0"/>
              </a:spcBef>
              <a:defRPr>
                <a:solidFill>
                  <a:schemeClr val="tx1"/>
                </a:solidFill>
                <a:latin typeface="Arial" charset="0"/>
                <a:ea typeface="宋体" charset="0"/>
              </a:defRPr>
            </a:lvl3pPr>
            <a:lvl4pPr>
              <a:spcBef>
                <a:spcPct val="0"/>
              </a:spcBef>
              <a:defRPr>
                <a:solidFill>
                  <a:schemeClr val="tx1"/>
                </a:solidFill>
                <a:latin typeface="Arial" charset="0"/>
                <a:ea typeface="宋体" charset="0"/>
              </a:defRPr>
            </a:lvl4pPr>
            <a:lvl5pPr>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fontAlgn="auto">
              <a:spcBef>
                <a:spcPct val="50000"/>
              </a:spcBef>
              <a:spcAft>
                <a:spcPts val="0"/>
              </a:spcAft>
              <a:buClr>
                <a:schemeClr val="bg2"/>
              </a:buClr>
              <a:buSzPct val="75000"/>
              <a:buFont typeface="Wingdings" charset="0"/>
              <a:buNone/>
              <a:defRPr/>
            </a:pPr>
            <a:r>
              <a:rPr lang="en-US" altLang="zh-CN" dirty="0">
                <a:latin typeface="Times New Roman" charset="0"/>
              </a:rPr>
              <a:t>Sony</a:t>
            </a:r>
          </a:p>
        </p:txBody>
      </p:sp>
      <p:pic>
        <p:nvPicPr>
          <p:cNvPr id="61452" name="Picture 13" descr="umpc-3"/>
          <p:cNvPicPr>
            <a:picLocks noChangeAspect="1" noChangeArrowheads="1"/>
          </p:cNvPicPr>
          <p:nvPr/>
        </p:nvPicPr>
        <p:blipFill>
          <a:blip r:embed="rId10"/>
          <a:srcRect/>
          <a:stretch>
            <a:fillRect/>
          </a:stretch>
        </p:blipFill>
        <p:spPr bwMode="auto">
          <a:xfrm>
            <a:off x="3851275" y="4221163"/>
            <a:ext cx="2663825" cy="19970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360040" y="242888"/>
            <a:ext cx="8604448" cy="954087"/>
          </a:xfrm>
        </p:spPr>
        <p:txBody>
          <a:bodyPr/>
          <a:lstStyle/>
          <a:p>
            <a:pPr algn="l"/>
            <a:r>
              <a:rPr lang="zh-CN" altLang="en-US" sz="2800" b="1" dirty="0" smtClean="0">
                <a:solidFill>
                  <a:srgbClr val="0000FF"/>
                </a:solidFill>
                <a:ea typeface="黑体" pitchFamily="49" charset="-122"/>
              </a:rPr>
              <a:t>嵌入式技术的应用－</a:t>
            </a:r>
            <a:r>
              <a:rPr lang="en-US" altLang="zh-CN" sz="2800" b="1" dirty="0" smtClean="0">
                <a:solidFill>
                  <a:srgbClr val="0000FF"/>
                </a:solidFill>
                <a:ea typeface="黑体" pitchFamily="49" charset="-122"/>
              </a:rPr>
              <a:t>PDA</a:t>
            </a:r>
            <a:r>
              <a:rPr lang="zh-CN" altLang="en-US" sz="2200" b="1" dirty="0" smtClean="0">
                <a:solidFill>
                  <a:srgbClr val="0000FF"/>
                </a:solidFill>
                <a:ea typeface="黑体" pitchFamily="49" charset="-122"/>
              </a:rPr>
              <a:t>（</a:t>
            </a:r>
            <a:r>
              <a:rPr lang="en-US" altLang="zh-CN" sz="2200" b="1" dirty="0" smtClean="0">
                <a:solidFill>
                  <a:srgbClr val="0000FF"/>
                </a:solidFill>
                <a:ea typeface="黑体" pitchFamily="49" charset="-122"/>
              </a:rPr>
              <a:t>Personal Digital Assistant</a:t>
            </a:r>
            <a:r>
              <a:rPr lang="zh-CN" altLang="en-US" sz="2200" b="1" dirty="0" smtClean="0">
                <a:solidFill>
                  <a:srgbClr val="0000FF"/>
                </a:solidFill>
                <a:ea typeface="黑体" pitchFamily="49" charset="-122"/>
              </a:rPr>
              <a:t>）</a:t>
            </a:r>
            <a:endParaRPr lang="en-US" altLang="zh-CN" sz="2200" b="1" dirty="0" smtClean="0">
              <a:solidFill>
                <a:srgbClr val="0000FF"/>
              </a:solidFill>
              <a:ea typeface="黑体" pitchFamily="49" charset="-122"/>
            </a:endParaRPr>
          </a:p>
        </p:txBody>
      </p:sp>
      <p:sp>
        <p:nvSpPr>
          <p:cNvPr id="64515" name="Rectangle 3" descr="Rectangle: Click to edit Master text styles&#10;Second level&#10;Third level&#10;Fourth level&#10;Fifth level"/>
          <p:cNvSpPr>
            <a:spLocks noGrp="1" noChangeArrowheads="1"/>
          </p:cNvSpPr>
          <p:nvPr>
            <p:ph idx="4294967295"/>
          </p:nvPr>
        </p:nvSpPr>
        <p:spPr>
          <a:xfrm>
            <a:off x="0" y="1341438"/>
            <a:ext cx="8229600" cy="4824412"/>
          </a:xfrm>
        </p:spPr>
        <p:txBody>
          <a:bodyPr/>
          <a:lstStyle/>
          <a:p>
            <a:pPr>
              <a:buClr>
                <a:schemeClr val="accent1"/>
              </a:buClr>
              <a:buFont typeface="Wingdings" pitchFamily="2" charset="2"/>
              <a:buChar char="p"/>
            </a:pPr>
            <a:r>
              <a:rPr lang="zh-CN" altLang="en-US" sz="2400" dirty="0" smtClean="0">
                <a:solidFill>
                  <a:srgbClr val="000000"/>
                </a:solidFill>
              </a:rPr>
              <a:t>个人信息助理</a:t>
            </a:r>
            <a:r>
              <a:rPr lang="en-US" altLang="zh-CN" sz="2400" dirty="0" smtClean="0">
                <a:solidFill>
                  <a:srgbClr val="000000"/>
                </a:solidFill>
              </a:rPr>
              <a:t>/</a:t>
            </a:r>
            <a:r>
              <a:rPr lang="zh-CN" altLang="en-US" sz="2400" dirty="0" smtClean="0">
                <a:solidFill>
                  <a:srgbClr val="000000"/>
                </a:solidFill>
              </a:rPr>
              <a:t>掌上电脑</a:t>
            </a:r>
          </a:p>
        </p:txBody>
      </p:sp>
      <p:pic>
        <p:nvPicPr>
          <p:cNvPr id="64516" name="Picture 4" descr="DU1000-04"/>
          <p:cNvPicPr>
            <a:picLocks noChangeAspect="1" noChangeArrowheads="1"/>
          </p:cNvPicPr>
          <p:nvPr/>
        </p:nvPicPr>
        <p:blipFill>
          <a:blip r:embed="rId3"/>
          <a:srcRect l="12007"/>
          <a:stretch>
            <a:fillRect/>
          </a:stretch>
        </p:blipFill>
        <p:spPr bwMode="auto">
          <a:xfrm>
            <a:off x="3708400" y="4187825"/>
            <a:ext cx="2232025" cy="1689100"/>
          </a:xfrm>
          <a:prstGeom prst="rect">
            <a:avLst/>
          </a:prstGeom>
          <a:noFill/>
          <a:ln w="9525">
            <a:noFill/>
            <a:miter lim="800000"/>
            <a:headEnd/>
            <a:tailEnd/>
          </a:ln>
        </p:spPr>
      </p:pic>
      <p:sp>
        <p:nvSpPr>
          <p:cNvPr id="64517" name="Rectangle 5"/>
          <p:cNvSpPr>
            <a:spLocks noChangeArrowheads="1"/>
          </p:cNvSpPr>
          <p:nvPr/>
        </p:nvSpPr>
        <p:spPr bwMode="auto">
          <a:xfrm>
            <a:off x="684213" y="5949950"/>
            <a:ext cx="5456237" cy="366713"/>
          </a:xfrm>
          <a:prstGeom prst="rect">
            <a:avLst/>
          </a:prstGeom>
          <a:noFill/>
          <a:ln w="9525" algn="ctr">
            <a:noFill/>
            <a:miter lim="800000"/>
            <a:headEnd/>
            <a:tailEnd/>
          </a:ln>
          <a:effectLst/>
        </p:spPr>
        <p:txBody>
          <a:bodyPr wrap="none" lIns="91430" tIns="45715" rIns="91430" bIns="45715" anchor="ctr">
            <a:spAutoFit/>
          </a:bodyPr>
          <a:lstStyle/>
          <a:p>
            <a:r>
              <a:rPr lang="en-US" altLang="zh-CN">
                <a:latin typeface="Times New Roman" pitchFamily="18" charset="0"/>
              </a:rPr>
              <a:t>PDA </a:t>
            </a:r>
            <a:r>
              <a:rPr lang="zh-CN" altLang="en-US">
                <a:latin typeface="Times New Roman" pitchFamily="18" charset="0"/>
              </a:rPr>
              <a:t>手机 </a:t>
            </a:r>
            <a:r>
              <a:rPr lang="en-US" altLang="zh-CN">
                <a:latin typeface="Times New Roman" pitchFamily="18" charset="0"/>
              </a:rPr>
              <a:t>+ GPS </a:t>
            </a:r>
            <a:r>
              <a:rPr lang="zh-CN" altLang="en-US">
                <a:latin typeface="Times New Roman" pitchFamily="18" charset="0"/>
              </a:rPr>
              <a:t>导航＝ </a:t>
            </a:r>
            <a:r>
              <a:rPr lang="en-US" altLang="zh-CN">
                <a:latin typeface="Times New Roman" pitchFamily="18" charset="0"/>
              </a:rPr>
              <a:t>Dopod U1000</a:t>
            </a:r>
            <a:r>
              <a:rPr lang="zh-CN" altLang="en-US">
                <a:latin typeface="Times New Roman" pitchFamily="18" charset="0"/>
              </a:rPr>
              <a:t>，且支持</a:t>
            </a:r>
            <a:r>
              <a:rPr lang="en-US" altLang="zh-CN">
                <a:latin typeface="Times New Roman" pitchFamily="18" charset="0"/>
              </a:rPr>
              <a:t>SkyPE</a:t>
            </a:r>
          </a:p>
        </p:txBody>
      </p:sp>
      <p:pic>
        <p:nvPicPr>
          <p:cNvPr id="64518" name="Picture 6" descr="789"/>
          <p:cNvPicPr>
            <a:picLocks noChangeAspect="1" noChangeArrowheads="1"/>
          </p:cNvPicPr>
          <p:nvPr/>
        </p:nvPicPr>
        <p:blipFill>
          <a:blip r:embed="rId4"/>
          <a:srcRect/>
          <a:stretch>
            <a:fillRect/>
          </a:stretch>
        </p:blipFill>
        <p:spPr bwMode="auto">
          <a:xfrm>
            <a:off x="1260475" y="4198938"/>
            <a:ext cx="2447925" cy="1676400"/>
          </a:xfrm>
          <a:prstGeom prst="rect">
            <a:avLst/>
          </a:prstGeom>
          <a:noFill/>
          <a:ln w="9525">
            <a:noFill/>
            <a:miter lim="800000"/>
            <a:headEnd/>
            <a:tailEnd/>
          </a:ln>
        </p:spPr>
      </p:pic>
      <p:pic>
        <p:nvPicPr>
          <p:cNvPr id="64519" name="Picture 7" descr="map-star-gps"/>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000760" y="2798755"/>
            <a:ext cx="2160588" cy="1644650"/>
          </a:xfrm>
          <a:prstGeom prst="rect">
            <a:avLst/>
          </a:prstGeom>
          <a:noFill/>
          <a:ln w="9525">
            <a:noFill/>
            <a:miter lim="800000"/>
            <a:headEnd/>
            <a:tailEnd/>
          </a:ln>
        </p:spPr>
      </p:pic>
      <p:sp>
        <p:nvSpPr>
          <p:cNvPr id="64520" name="Text Box 8"/>
          <p:cNvSpPr txBox="1">
            <a:spLocks noChangeArrowheads="1"/>
          </p:cNvSpPr>
          <p:nvPr/>
        </p:nvSpPr>
        <p:spPr bwMode="auto">
          <a:xfrm>
            <a:off x="6073785" y="4287830"/>
            <a:ext cx="3024188" cy="366712"/>
          </a:xfrm>
          <a:prstGeom prst="rect">
            <a:avLst/>
          </a:prstGeom>
          <a:noFill/>
          <a:ln w="9525" algn="ctr">
            <a:noFill/>
            <a:miter lim="800000"/>
            <a:headEnd/>
            <a:tailEnd/>
          </a:ln>
          <a:effectLst/>
        </p:spPr>
        <p:txBody>
          <a:bodyPr lIns="91430" tIns="45715" rIns="91430" bIns="45715">
            <a:spAutoFit/>
          </a:bodyPr>
          <a:lstStyle/>
          <a:p>
            <a:pPr marL="342900" indent="-342900">
              <a:spcBef>
                <a:spcPct val="50000"/>
              </a:spcBef>
              <a:buClr>
                <a:schemeClr val="bg2"/>
              </a:buClr>
              <a:buSzPct val="75000"/>
              <a:buFont typeface="Wingdings" pitchFamily="2" charset="2"/>
              <a:buNone/>
            </a:pPr>
            <a:r>
              <a:rPr lang="en-US" altLang="zh-CN">
                <a:latin typeface="Times New Roman" pitchFamily="18" charset="0"/>
              </a:rPr>
              <a:t>Map-Star</a:t>
            </a:r>
            <a:r>
              <a:rPr lang="zh-CN" altLang="en-US">
                <a:latin typeface="Times New Roman" pitchFamily="18" charset="0"/>
              </a:rPr>
              <a:t>的</a:t>
            </a:r>
            <a:r>
              <a:rPr lang="en-US" altLang="zh-CN">
                <a:latin typeface="Times New Roman" pitchFamily="18" charset="0"/>
              </a:rPr>
              <a:t>GPS</a:t>
            </a:r>
            <a:r>
              <a:rPr lang="zh-CN" altLang="en-US">
                <a:latin typeface="Times New Roman" pitchFamily="18" charset="0"/>
              </a:rPr>
              <a:t>定位设备</a:t>
            </a:r>
          </a:p>
        </p:txBody>
      </p:sp>
      <p:sp>
        <p:nvSpPr>
          <p:cNvPr id="64521" name="Rectangle 9"/>
          <p:cNvSpPr>
            <a:spLocks noChangeArrowheads="1"/>
          </p:cNvSpPr>
          <p:nvPr/>
        </p:nvSpPr>
        <p:spPr bwMode="auto">
          <a:xfrm>
            <a:off x="6577023" y="6232517"/>
            <a:ext cx="1920875"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华硕</a:t>
            </a:r>
            <a:r>
              <a:rPr lang="en-US" altLang="zh-CN" sz="2000">
                <a:latin typeface="Times New Roman" pitchFamily="18" charset="0"/>
              </a:rPr>
              <a:t>GPS</a:t>
            </a:r>
            <a:r>
              <a:rPr lang="zh-CN" altLang="en-US" sz="2000">
                <a:latin typeface="Times New Roman" pitchFamily="18" charset="0"/>
              </a:rPr>
              <a:t>导航器</a:t>
            </a:r>
          </a:p>
        </p:txBody>
      </p:sp>
      <p:pic>
        <p:nvPicPr>
          <p:cNvPr id="64522" name="Picture 10" descr="1-19-07-asuss102">
            <a:hlinkClick r:id="rId6"/>
          </p:cNvPr>
          <p:cNvPicPr>
            <a:picLocks noChangeAspect="1" noChangeArrowheads="1"/>
          </p:cNvPicPr>
          <p:nvPr/>
        </p:nvPicPr>
        <p:blipFill>
          <a:blip r:embed="rId7"/>
          <a:srcRect/>
          <a:stretch>
            <a:fillRect/>
          </a:stretch>
        </p:blipFill>
        <p:spPr bwMode="auto">
          <a:xfrm>
            <a:off x="6577023" y="4719630"/>
            <a:ext cx="1800225" cy="1497012"/>
          </a:xfrm>
          <a:prstGeom prst="rect">
            <a:avLst/>
          </a:prstGeom>
          <a:noFill/>
          <a:ln w="9525">
            <a:noFill/>
            <a:miter lim="800000"/>
            <a:headEnd/>
            <a:tailEnd/>
          </a:ln>
        </p:spPr>
      </p:pic>
      <p:pic>
        <p:nvPicPr>
          <p:cNvPr id="64523" name="Picture 11" descr="psp-map-gps">
            <a:hlinkClick r:id="rId8"/>
          </p:cNvPr>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411413" y="2060575"/>
            <a:ext cx="2376487" cy="1625600"/>
          </a:xfrm>
          <a:prstGeom prst="rect">
            <a:avLst/>
          </a:prstGeom>
          <a:noFill/>
          <a:ln w="9525">
            <a:noFill/>
            <a:miter lim="800000"/>
            <a:headEnd/>
            <a:tailEnd/>
          </a:ln>
        </p:spPr>
      </p:pic>
      <p:sp>
        <p:nvSpPr>
          <p:cNvPr id="64524" name="Rectangle 12"/>
          <p:cNvSpPr>
            <a:spLocks noChangeArrowheads="1"/>
          </p:cNvSpPr>
          <p:nvPr/>
        </p:nvSpPr>
        <p:spPr bwMode="auto">
          <a:xfrm>
            <a:off x="2484438" y="3644900"/>
            <a:ext cx="2170112"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SONY GPS</a:t>
            </a:r>
            <a:r>
              <a:rPr lang="zh-CN" altLang="en-US" sz="2000">
                <a:latin typeface="Times New Roman" pitchFamily="18" charset="0"/>
              </a:rPr>
              <a:t>导航器</a:t>
            </a:r>
          </a:p>
        </p:txBody>
      </p:sp>
      <p:sp>
        <p:nvSpPr>
          <p:cNvPr id="64525" name="Text Box 13"/>
          <p:cNvSpPr txBox="1">
            <a:spLocks noChangeArrowheads="1"/>
          </p:cNvSpPr>
          <p:nvPr/>
        </p:nvSpPr>
        <p:spPr bwMode="auto">
          <a:xfrm>
            <a:off x="5111750" y="2562222"/>
            <a:ext cx="4032250" cy="366712"/>
          </a:xfrm>
          <a:prstGeom prst="rect">
            <a:avLst/>
          </a:prstGeom>
          <a:noFill/>
          <a:ln w="9525" algn="ctr">
            <a:noFill/>
            <a:miter lim="800000"/>
            <a:headEnd/>
            <a:tailEnd/>
          </a:ln>
          <a:effectLst/>
        </p:spPr>
        <p:txBody>
          <a:bodyPr lIns="91430" tIns="45715" rIns="91430" bIns="45715">
            <a:spAutoFit/>
          </a:bodyPr>
          <a:lstStyle/>
          <a:p>
            <a:pPr marL="342900" indent="-342900">
              <a:spcBef>
                <a:spcPct val="50000"/>
              </a:spcBef>
              <a:buClr>
                <a:schemeClr val="bg2"/>
              </a:buClr>
              <a:buSzPct val="75000"/>
              <a:buFont typeface="Wingdings" pitchFamily="2" charset="2"/>
              <a:buNone/>
            </a:pPr>
            <a:r>
              <a:rPr lang="en-US" altLang="zh-CN" dirty="0">
                <a:latin typeface="Times New Roman" pitchFamily="18" charset="0"/>
              </a:rPr>
              <a:t>Nokia 6110 </a:t>
            </a:r>
            <a:r>
              <a:rPr lang="zh-CN" altLang="en-US" dirty="0">
                <a:latin typeface="Times New Roman" pitchFamily="18" charset="0"/>
              </a:rPr>
              <a:t>四频 </a:t>
            </a:r>
            <a:r>
              <a:rPr lang="en-US" altLang="zh-CN" dirty="0">
                <a:latin typeface="Times New Roman" pitchFamily="18" charset="0"/>
              </a:rPr>
              <a:t>HSDPA / GPS </a:t>
            </a:r>
            <a:r>
              <a:rPr lang="zh-CN" altLang="en-US" dirty="0">
                <a:latin typeface="Times New Roman" pitchFamily="18" charset="0"/>
              </a:rPr>
              <a:t>导航器</a:t>
            </a:r>
          </a:p>
        </p:txBody>
      </p:sp>
      <p:pic>
        <p:nvPicPr>
          <p:cNvPr id="64526" name="Picture 14" descr="02_n6110_navigator_lowres">
            <a:hlinkClick r:id="rId10"/>
          </p:cNvPr>
          <p:cNvPicPr>
            <a:picLocks noChangeAspect="1" noChangeArrowheads="1"/>
          </p:cNvPicPr>
          <p:nvPr/>
        </p:nvPicPr>
        <p:blipFill>
          <a:blip r:embed="rId11"/>
          <a:srcRect/>
          <a:stretch>
            <a:fillRect/>
          </a:stretch>
        </p:blipFill>
        <p:spPr bwMode="auto">
          <a:xfrm>
            <a:off x="6986598" y="1000108"/>
            <a:ext cx="2087562" cy="157003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2"/>
          <p:cNvSpPr>
            <a:spLocks noChangeArrowheads="1"/>
          </p:cNvSpPr>
          <p:nvPr/>
        </p:nvSpPr>
        <p:spPr bwMode="auto">
          <a:xfrm>
            <a:off x="468313" y="0"/>
            <a:ext cx="5543550" cy="990600"/>
          </a:xfrm>
          <a:prstGeom prst="rect">
            <a:avLst/>
          </a:prstGeom>
          <a:noFill/>
          <a:ln w="9525">
            <a:noFill/>
            <a:miter lim="800000"/>
            <a:headEnd/>
            <a:tailEnd/>
          </a:ln>
          <a:effectLst/>
        </p:spPr>
        <p:txBody>
          <a:bodyPr lIns="91430" tIns="45715" rIns="91430" bIns="45715" anchor="b"/>
          <a:lstStyle/>
          <a:p>
            <a:r>
              <a:rPr lang="zh-CN" altLang="en-US" sz="3200" b="1">
                <a:solidFill>
                  <a:srgbClr val="0000FF"/>
                </a:solidFill>
                <a:ea typeface="黑体" pitchFamily="49" charset="-122"/>
              </a:rPr>
              <a:t>嵌入式技术的应用－手机</a:t>
            </a:r>
          </a:p>
        </p:txBody>
      </p:sp>
      <p:pic>
        <p:nvPicPr>
          <p:cNvPr id="62467" name="Picture 24" descr="kt-ann"/>
          <p:cNvPicPr>
            <a:picLocks noChangeAspect="1" noChangeArrowheads="1"/>
          </p:cNvPicPr>
          <p:nvPr/>
        </p:nvPicPr>
        <p:blipFill>
          <a:blip r:embed="rId2"/>
          <a:srcRect/>
          <a:stretch>
            <a:fillRect/>
          </a:stretch>
        </p:blipFill>
        <p:spPr bwMode="auto">
          <a:xfrm>
            <a:off x="6732588" y="3068638"/>
            <a:ext cx="2266950" cy="2474912"/>
          </a:xfrm>
          <a:prstGeom prst="rect">
            <a:avLst/>
          </a:prstGeom>
          <a:noFill/>
          <a:ln w="9525">
            <a:noFill/>
            <a:miter lim="800000"/>
            <a:headEnd/>
            <a:tailEnd/>
          </a:ln>
        </p:spPr>
      </p:pic>
      <p:sp>
        <p:nvSpPr>
          <p:cNvPr id="62468" name="Text Box 25"/>
          <p:cNvSpPr txBox="1">
            <a:spLocks noChangeArrowheads="1"/>
          </p:cNvSpPr>
          <p:nvPr/>
        </p:nvSpPr>
        <p:spPr bwMode="auto">
          <a:xfrm>
            <a:off x="6767513" y="5432425"/>
            <a:ext cx="2376487" cy="779463"/>
          </a:xfrm>
          <a:prstGeom prst="rect">
            <a:avLst/>
          </a:prstGeom>
          <a:noFill/>
          <a:ln w="9525" algn="ctr">
            <a:noFill/>
            <a:miter lim="800000"/>
            <a:headEnd/>
            <a:tailEnd/>
          </a:ln>
          <a:effectLst/>
        </p:spPr>
        <p:txBody>
          <a:bodyPr lIns="91430" tIns="45715" rIns="91430" bIns="45715">
            <a:spAutoFit/>
          </a:bodyPr>
          <a:lstStyle/>
          <a:p>
            <a:pPr marL="342900" indent="-342900">
              <a:spcBef>
                <a:spcPct val="50000"/>
              </a:spcBef>
              <a:buClr>
                <a:schemeClr val="bg2"/>
              </a:buClr>
              <a:buSzPct val="75000"/>
              <a:buFont typeface="Wingdings" pitchFamily="2" charset="2"/>
              <a:buNone/>
            </a:pPr>
            <a:r>
              <a:rPr lang="zh-CN" altLang="en-US">
                <a:solidFill>
                  <a:srgbClr val="000000"/>
                </a:solidFill>
                <a:latin typeface="Times New Roman" pitchFamily="18" charset="0"/>
              </a:rPr>
              <a:t>韩国电信手机</a:t>
            </a:r>
            <a:r>
              <a:rPr lang="en-US" altLang="zh-CN">
                <a:solidFill>
                  <a:srgbClr val="000000"/>
                </a:solidFill>
                <a:latin typeface="Times New Roman" pitchFamily="18" charset="0"/>
              </a:rPr>
              <a:t>/</a:t>
            </a:r>
            <a:r>
              <a:rPr lang="zh-CN" altLang="en-US">
                <a:solidFill>
                  <a:srgbClr val="000000"/>
                </a:solidFill>
                <a:latin typeface="Times New Roman" pitchFamily="18" charset="0"/>
              </a:rPr>
              <a:t>电视遥</a:t>
            </a:r>
          </a:p>
          <a:p>
            <a:pPr marL="342900" indent="-342900">
              <a:spcBef>
                <a:spcPct val="50000"/>
              </a:spcBef>
              <a:buClr>
                <a:schemeClr val="bg2"/>
              </a:buClr>
              <a:buSzPct val="75000"/>
              <a:buFont typeface="Wingdings" pitchFamily="2" charset="2"/>
              <a:buNone/>
            </a:pPr>
            <a:r>
              <a:rPr lang="zh-CN" altLang="en-US">
                <a:solidFill>
                  <a:srgbClr val="000000"/>
                </a:solidFill>
                <a:latin typeface="Times New Roman" pitchFamily="18" charset="0"/>
              </a:rPr>
              <a:t>控器二合一产品</a:t>
            </a:r>
          </a:p>
        </p:txBody>
      </p:sp>
      <p:pic>
        <p:nvPicPr>
          <p:cNvPr id="62469" name="Picture 26" descr="2-1-07-sony-ericsson-multimedia-cradle"/>
          <p:cNvPicPr>
            <a:picLocks noChangeAspect="1" noChangeArrowheads="1"/>
          </p:cNvPicPr>
          <p:nvPr/>
        </p:nvPicPr>
        <p:blipFill>
          <a:blip r:embed="rId3"/>
          <a:srcRect/>
          <a:stretch>
            <a:fillRect/>
          </a:stretch>
        </p:blipFill>
        <p:spPr bwMode="auto">
          <a:xfrm>
            <a:off x="4068763" y="3213100"/>
            <a:ext cx="2376487" cy="2317750"/>
          </a:xfrm>
          <a:prstGeom prst="rect">
            <a:avLst/>
          </a:prstGeom>
          <a:noFill/>
          <a:ln w="9525">
            <a:noFill/>
            <a:miter lim="800000"/>
            <a:headEnd/>
            <a:tailEnd/>
          </a:ln>
        </p:spPr>
      </p:pic>
      <p:sp>
        <p:nvSpPr>
          <p:cNvPr id="62470" name="Text Box 27"/>
          <p:cNvSpPr txBox="1">
            <a:spLocks noChangeArrowheads="1"/>
          </p:cNvSpPr>
          <p:nvPr/>
        </p:nvSpPr>
        <p:spPr bwMode="auto">
          <a:xfrm>
            <a:off x="3708400" y="5576888"/>
            <a:ext cx="3097213" cy="779462"/>
          </a:xfrm>
          <a:prstGeom prst="rect">
            <a:avLst/>
          </a:prstGeom>
          <a:noFill/>
          <a:ln w="9525" algn="ctr">
            <a:noFill/>
            <a:miter lim="800000"/>
            <a:headEnd/>
            <a:tailEnd/>
          </a:ln>
          <a:effectLst/>
        </p:spPr>
        <p:txBody>
          <a:bodyPr lIns="91430" tIns="45715" rIns="91430" bIns="45715">
            <a:spAutoFit/>
          </a:bodyPr>
          <a:lstStyle/>
          <a:p>
            <a:pPr marL="342900" indent="-342900">
              <a:spcBef>
                <a:spcPct val="50000"/>
              </a:spcBef>
              <a:buClr>
                <a:schemeClr val="bg2"/>
              </a:buClr>
              <a:buSzPct val="75000"/>
              <a:buFont typeface="Wingdings" pitchFamily="2" charset="2"/>
              <a:buNone/>
            </a:pPr>
            <a:r>
              <a:rPr lang="en-US" altLang="zh-CN">
                <a:solidFill>
                  <a:srgbClr val="000000"/>
                </a:solidFill>
                <a:latin typeface="Times New Roman" pitchFamily="18" charset="0"/>
              </a:rPr>
              <a:t>Sony Ericsson</a:t>
            </a:r>
            <a:r>
              <a:rPr lang="zh-CN" altLang="en-US">
                <a:solidFill>
                  <a:srgbClr val="000000"/>
                </a:solidFill>
                <a:latin typeface="Times New Roman" pitchFamily="18" charset="0"/>
              </a:rPr>
              <a:t>超小型手机电</a:t>
            </a:r>
          </a:p>
          <a:p>
            <a:pPr marL="342900" indent="-342900">
              <a:spcBef>
                <a:spcPct val="50000"/>
              </a:spcBef>
              <a:buClr>
                <a:schemeClr val="bg2"/>
              </a:buClr>
              <a:buSzPct val="75000"/>
              <a:buFont typeface="Wingdings" pitchFamily="2" charset="2"/>
              <a:buNone/>
            </a:pPr>
            <a:r>
              <a:rPr lang="zh-CN" altLang="en-US">
                <a:solidFill>
                  <a:srgbClr val="000000"/>
                </a:solidFill>
                <a:latin typeface="Times New Roman" pitchFamily="18" charset="0"/>
              </a:rPr>
              <a:t>脑手机放在底座上成为电脑</a:t>
            </a:r>
          </a:p>
        </p:txBody>
      </p:sp>
      <p:pic>
        <p:nvPicPr>
          <p:cNvPr id="62471" name="Picture 28" descr="04_e90-440pxl">
            <a:hlinkClick r:id="rId4"/>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492500" y="1484313"/>
            <a:ext cx="2735263" cy="2044700"/>
          </a:xfrm>
          <a:prstGeom prst="rect">
            <a:avLst/>
          </a:prstGeom>
          <a:noFill/>
          <a:ln w="9525">
            <a:noFill/>
            <a:miter lim="800000"/>
            <a:headEnd/>
            <a:tailEnd/>
          </a:ln>
        </p:spPr>
      </p:pic>
      <p:pic>
        <p:nvPicPr>
          <p:cNvPr id="62472" name="Picture 29" descr="219002033_dfdabde2ef">
            <a:hlinkClick r:id="rId6"/>
          </p:cNvPr>
          <p:cNvPicPr>
            <a:picLocks noChangeAspect="1" noChangeArrowheads="1"/>
          </p:cNvPicPr>
          <p:nvPr/>
        </p:nvPicPr>
        <p:blipFill>
          <a:blip r:embed="rId7"/>
          <a:srcRect/>
          <a:stretch>
            <a:fillRect/>
          </a:stretch>
        </p:blipFill>
        <p:spPr bwMode="auto">
          <a:xfrm>
            <a:off x="6732588" y="1298575"/>
            <a:ext cx="2197100" cy="1651000"/>
          </a:xfrm>
          <a:prstGeom prst="rect">
            <a:avLst/>
          </a:prstGeom>
          <a:noFill/>
          <a:ln w="9525">
            <a:noFill/>
            <a:miter lim="800000"/>
            <a:headEnd/>
            <a:tailEnd/>
          </a:ln>
        </p:spPr>
      </p:pic>
      <p:sp>
        <p:nvSpPr>
          <p:cNvPr id="62473" name="Text Box 30"/>
          <p:cNvSpPr txBox="1">
            <a:spLocks noChangeArrowheads="1"/>
          </p:cNvSpPr>
          <p:nvPr/>
        </p:nvSpPr>
        <p:spPr bwMode="auto">
          <a:xfrm>
            <a:off x="6372225" y="2990850"/>
            <a:ext cx="2376488" cy="366713"/>
          </a:xfrm>
          <a:prstGeom prst="rect">
            <a:avLst/>
          </a:prstGeom>
          <a:noFill/>
          <a:ln w="9525" algn="ctr">
            <a:noFill/>
            <a:miter lim="800000"/>
            <a:headEnd/>
            <a:tailEnd/>
          </a:ln>
          <a:effectLst/>
        </p:spPr>
        <p:txBody>
          <a:bodyPr lIns="91430" tIns="45715" rIns="91430" bIns="45715">
            <a:spAutoFit/>
          </a:bodyPr>
          <a:lstStyle/>
          <a:p>
            <a:pPr marL="342900" indent="-342900">
              <a:spcBef>
                <a:spcPct val="50000"/>
              </a:spcBef>
              <a:buClr>
                <a:schemeClr val="bg2"/>
              </a:buClr>
              <a:buSzPct val="75000"/>
              <a:buFont typeface="Wingdings" pitchFamily="2" charset="2"/>
              <a:buNone/>
            </a:pPr>
            <a:r>
              <a:rPr lang="en-US" altLang="zh-CN">
                <a:solidFill>
                  <a:srgbClr val="000000"/>
                </a:solidFill>
                <a:latin typeface="Times New Roman" pitchFamily="18" charset="0"/>
              </a:rPr>
              <a:t>Nokia</a:t>
            </a:r>
            <a:r>
              <a:rPr lang="zh-CN" altLang="en-US">
                <a:solidFill>
                  <a:srgbClr val="000000"/>
                </a:solidFill>
                <a:latin typeface="Times New Roman" pitchFamily="18" charset="0"/>
              </a:rPr>
              <a:t>手机户外音响</a:t>
            </a:r>
          </a:p>
        </p:txBody>
      </p:sp>
      <p:sp>
        <p:nvSpPr>
          <p:cNvPr id="62474" name="Rectangle 31"/>
          <p:cNvSpPr>
            <a:spLocks noChangeArrowheads="1"/>
          </p:cNvSpPr>
          <p:nvPr/>
        </p:nvSpPr>
        <p:spPr bwMode="auto">
          <a:xfrm>
            <a:off x="323850" y="5888038"/>
            <a:ext cx="2851150" cy="366712"/>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a:solidFill>
                  <a:srgbClr val="000000"/>
                </a:solidFill>
                <a:latin typeface="Times New Roman" pitchFamily="18" charset="0"/>
              </a:rPr>
              <a:t>内置 </a:t>
            </a:r>
            <a:r>
              <a:rPr lang="en-US" altLang="zh-CN">
                <a:solidFill>
                  <a:srgbClr val="000000"/>
                </a:solidFill>
                <a:latin typeface="Times New Roman" pitchFamily="18" charset="0"/>
              </a:rPr>
              <a:t>DVB-H </a:t>
            </a:r>
            <a:r>
              <a:rPr lang="zh-CN" altLang="en-US">
                <a:solidFill>
                  <a:srgbClr val="000000"/>
                </a:solidFill>
                <a:latin typeface="Times New Roman" pitchFamily="18" charset="0"/>
              </a:rPr>
              <a:t>移动电视手机</a:t>
            </a:r>
          </a:p>
        </p:txBody>
      </p:sp>
      <p:pic>
        <p:nvPicPr>
          <p:cNvPr id="62475" name="Picture 32" descr="01_n77_lowres">
            <a:hlinkClick r:id="rId8"/>
          </p:cNvPr>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1547813" y="3848100"/>
            <a:ext cx="1482725" cy="1738313"/>
          </a:xfrm>
          <a:prstGeom prst="rect">
            <a:avLst/>
          </a:prstGeom>
          <a:noFill/>
          <a:ln w="9525">
            <a:noFill/>
            <a:miter lim="800000"/>
            <a:headEnd/>
            <a:tailEnd/>
          </a:ln>
        </p:spPr>
      </p:pic>
      <p:pic>
        <p:nvPicPr>
          <p:cNvPr id="62476" name="Picture 33" descr="zte-z7100-1[1]"/>
          <p:cNvPicPr>
            <a:picLocks noChangeAspect="1" noChangeArrowheads="1"/>
          </p:cNvPicPr>
          <p:nvPr/>
        </p:nvPicPr>
        <p:blipFill>
          <a:blip r:embed="rId10">
            <a:clrChange>
              <a:clrFrom>
                <a:srgbClr val="FEFEFE"/>
              </a:clrFrom>
              <a:clrTo>
                <a:srgbClr val="FEFEFE">
                  <a:alpha val="0"/>
                </a:srgbClr>
              </a:clrTo>
            </a:clrChange>
          </a:blip>
          <a:srcRect l="31230" r="27179"/>
          <a:stretch>
            <a:fillRect/>
          </a:stretch>
        </p:blipFill>
        <p:spPr bwMode="auto">
          <a:xfrm>
            <a:off x="468313" y="3992563"/>
            <a:ext cx="1104900" cy="1792287"/>
          </a:xfrm>
          <a:prstGeom prst="rect">
            <a:avLst/>
          </a:prstGeom>
          <a:noFill/>
          <a:ln w="9525">
            <a:noFill/>
            <a:miter lim="800000"/>
            <a:headEnd/>
            <a:tailEnd/>
          </a:ln>
        </p:spPr>
      </p:pic>
      <p:sp>
        <p:nvSpPr>
          <p:cNvPr id="62477" name="Rectangle 35"/>
          <p:cNvSpPr>
            <a:spLocks noChangeArrowheads="1"/>
          </p:cNvSpPr>
          <p:nvPr/>
        </p:nvSpPr>
        <p:spPr bwMode="auto">
          <a:xfrm>
            <a:off x="744538" y="1557338"/>
            <a:ext cx="2532062" cy="2016125"/>
          </a:xfrm>
          <a:prstGeom prst="rect">
            <a:avLst/>
          </a:prstGeom>
          <a:noFill/>
          <a:ln w="9525">
            <a:noFill/>
            <a:miter lim="800000"/>
            <a:headEnd/>
            <a:tailEnd/>
          </a:ln>
          <a:effectLst/>
        </p:spPr>
        <p:txBody>
          <a:bodyPr lIns="91430" tIns="45715" rIns="91430" bIns="45715"/>
          <a:lstStyle/>
          <a:p>
            <a:pPr marL="342900" indent="-342900">
              <a:buClr>
                <a:schemeClr val="accent1"/>
              </a:buClr>
              <a:buFont typeface="Wingdings" pitchFamily="2" charset="2"/>
              <a:buChar char="p"/>
            </a:pPr>
            <a:r>
              <a:rPr lang="zh-CN" altLang="en-US" sz="2400" dirty="0">
                <a:solidFill>
                  <a:srgbClr val="000000"/>
                </a:solidFill>
              </a:rPr>
              <a:t>普通手机</a:t>
            </a:r>
          </a:p>
          <a:p>
            <a:pPr marL="342900" indent="-342900">
              <a:buClr>
                <a:schemeClr val="accent1"/>
              </a:buClr>
              <a:buFont typeface="Wingdings" pitchFamily="2" charset="2"/>
              <a:buChar char="p"/>
            </a:pPr>
            <a:r>
              <a:rPr lang="zh-CN" altLang="en-US" sz="2400" dirty="0">
                <a:solidFill>
                  <a:srgbClr val="000000"/>
                </a:solidFill>
              </a:rPr>
              <a:t>智能</a:t>
            </a:r>
            <a:r>
              <a:rPr lang="zh-CN" altLang="en-US" sz="2400" dirty="0" smtClean="0">
                <a:solidFill>
                  <a:srgbClr val="000000"/>
                </a:solidFill>
              </a:rPr>
              <a:t>手机</a:t>
            </a:r>
            <a:endParaRPr lang="en-US" altLang="zh-CN" sz="2400" dirty="0" smtClean="0">
              <a:solidFill>
                <a:srgbClr val="000000"/>
              </a:solidFill>
            </a:endParaRPr>
          </a:p>
          <a:p>
            <a:pPr>
              <a:buClr>
                <a:schemeClr val="accent1"/>
              </a:buClr>
            </a:pPr>
            <a:r>
              <a:rPr lang="zh-CN" altLang="en-US" sz="2000" dirty="0" smtClean="0">
                <a:solidFill>
                  <a:srgbClr val="000000"/>
                </a:solidFill>
              </a:rPr>
              <a:t>    与</a:t>
            </a:r>
            <a:r>
              <a:rPr lang="en-US" altLang="zh-CN" sz="2000" dirty="0">
                <a:solidFill>
                  <a:srgbClr val="000000"/>
                </a:solidFill>
              </a:rPr>
              <a:t>PDA</a:t>
            </a:r>
            <a:r>
              <a:rPr lang="zh-CN" altLang="en-US" sz="2000" dirty="0">
                <a:solidFill>
                  <a:srgbClr val="000000"/>
                </a:solidFill>
              </a:rPr>
              <a:t>结合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684213" y="333375"/>
            <a:ext cx="3460750" cy="768350"/>
          </a:xfrm>
          <a:prstGeom prst="rect">
            <a:avLst/>
          </a:prstGeom>
          <a:noFill/>
          <a:ln w="9525">
            <a:noFill/>
            <a:miter lim="800000"/>
            <a:headEnd/>
            <a:tailEnd/>
          </a:ln>
          <a:effectLst/>
        </p:spPr>
        <p:txBody>
          <a:bodyPr>
            <a:spAutoFit/>
          </a:bodyPr>
          <a:lstStyle/>
          <a:p>
            <a:r>
              <a:rPr lang="zh-CN" altLang="en-US" sz="4400" b="1" dirty="0" smtClean="0">
                <a:solidFill>
                  <a:srgbClr val="00B0F0"/>
                </a:solidFill>
                <a:ea typeface="黑体" pitchFamily="49" charset="-122"/>
              </a:rPr>
              <a:t>目录</a:t>
            </a:r>
            <a:endParaRPr lang="zh-CN" altLang="en-US" sz="4400" b="1" dirty="0">
              <a:solidFill>
                <a:srgbClr val="00B0F0"/>
              </a:solidFill>
              <a:ea typeface="黑体" pitchFamily="49" charset="-122"/>
            </a:endParaRPr>
          </a:p>
        </p:txBody>
      </p:sp>
      <p:graphicFrame>
        <p:nvGraphicFramePr>
          <p:cNvPr id="2" name="图表 1"/>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7"/>
          <p:cNvSpPr>
            <a:spLocks noChangeArrowheads="1"/>
          </p:cNvSpPr>
          <p:nvPr/>
        </p:nvSpPr>
        <p:spPr bwMode="auto">
          <a:xfrm>
            <a:off x="611188" y="1557338"/>
            <a:ext cx="2819400" cy="2016125"/>
          </a:xfrm>
          <a:prstGeom prst="rect">
            <a:avLst/>
          </a:prstGeom>
          <a:noFill/>
          <a:ln w="9525">
            <a:noFill/>
            <a:miter lim="800000"/>
            <a:headEnd/>
            <a:tailEnd/>
          </a:ln>
          <a:effectLst/>
        </p:spPr>
        <p:txBody>
          <a:bodyPr lIns="91430" tIns="45715" rIns="91430" bIns="45715"/>
          <a:lstStyle/>
          <a:p>
            <a:pPr marL="342900" indent="-342900">
              <a:buClr>
                <a:schemeClr val="accent1"/>
              </a:buClr>
              <a:buFont typeface="Wingdings" pitchFamily="2" charset="2"/>
              <a:buChar char="p"/>
            </a:pPr>
            <a:r>
              <a:rPr lang="zh-CN" altLang="en-US">
                <a:solidFill>
                  <a:srgbClr val="000000"/>
                </a:solidFill>
              </a:rPr>
              <a:t>智能家居</a:t>
            </a:r>
          </a:p>
          <a:p>
            <a:pPr marL="342900" indent="-342900">
              <a:buClr>
                <a:schemeClr val="accent1"/>
              </a:buClr>
              <a:buFont typeface="Wingdings" pitchFamily="2" charset="2"/>
              <a:buChar char="p"/>
            </a:pPr>
            <a:r>
              <a:rPr lang="zh-CN" altLang="en-US">
                <a:solidFill>
                  <a:srgbClr val="000000"/>
                </a:solidFill>
              </a:rPr>
              <a:t>智能家电</a:t>
            </a:r>
          </a:p>
        </p:txBody>
      </p:sp>
      <p:pic>
        <p:nvPicPr>
          <p:cNvPr id="63491" name="Picture 48" descr="rr_poj_photo"/>
          <p:cNvPicPr>
            <a:picLocks noChangeAspect="1" noChangeArrowheads="1"/>
          </p:cNvPicPr>
          <p:nvPr/>
        </p:nvPicPr>
        <p:blipFill>
          <a:blip r:embed="rId2">
            <a:clrChange>
              <a:clrFrom>
                <a:srgbClr val="FFFFFF"/>
              </a:clrFrom>
              <a:clrTo>
                <a:srgbClr val="FFFFFF">
                  <a:alpha val="0"/>
                </a:srgbClr>
              </a:clrTo>
            </a:clrChange>
          </a:blip>
          <a:srcRect l="6448" t="9958" r="5357" b="8345"/>
          <a:stretch>
            <a:fillRect/>
          </a:stretch>
        </p:blipFill>
        <p:spPr bwMode="auto">
          <a:xfrm>
            <a:off x="323850" y="2636838"/>
            <a:ext cx="2590800" cy="2400300"/>
          </a:xfrm>
          <a:prstGeom prst="rect">
            <a:avLst/>
          </a:prstGeom>
          <a:noFill/>
          <a:ln w="9525">
            <a:noFill/>
            <a:miter lim="800000"/>
            <a:headEnd/>
            <a:tailEnd/>
          </a:ln>
        </p:spPr>
      </p:pic>
      <p:sp>
        <p:nvSpPr>
          <p:cNvPr id="63492" name="Rectangle 49"/>
          <p:cNvSpPr>
            <a:spLocks noChangeArrowheads="1"/>
          </p:cNvSpPr>
          <p:nvPr/>
        </p:nvSpPr>
        <p:spPr bwMode="auto">
          <a:xfrm>
            <a:off x="468313" y="5084763"/>
            <a:ext cx="2519362" cy="1127125"/>
          </a:xfrm>
          <a:prstGeom prst="rect">
            <a:avLst/>
          </a:prstGeom>
          <a:noFill/>
          <a:ln w="9525" algn="ctr">
            <a:noFill/>
            <a:miter lim="800000"/>
            <a:headEnd/>
            <a:tailEnd/>
          </a:ln>
          <a:effectLst/>
        </p:spPr>
        <p:txBody>
          <a:bodyPr lIns="91430" tIns="45715" rIns="91430" bIns="45715">
            <a:spAutoFit/>
          </a:bodyPr>
          <a:lstStyle/>
          <a:p>
            <a:pPr marL="342900" indent="-342900">
              <a:buClr>
                <a:schemeClr val="bg2"/>
              </a:buClr>
              <a:buSzPct val="75000"/>
              <a:buFont typeface="Wingdings" pitchFamily="2" charset="2"/>
              <a:buNone/>
            </a:pPr>
            <a:r>
              <a:rPr lang="it-IT" altLang="zh-CN" sz="2000">
                <a:solidFill>
                  <a:srgbClr val="000000"/>
                </a:solidFill>
                <a:latin typeface="Times New Roman" pitchFamily="18" charset="0"/>
              </a:rPr>
              <a:t>Roto-Rooter</a:t>
            </a:r>
            <a:r>
              <a:rPr lang="zh-CN" altLang="it-IT" sz="2000">
                <a:solidFill>
                  <a:srgbClr val="000000"/>
                </a:solidFill>
                <a:latin typeface="Times New Roman" pitchFamily="18" charset="0"/>
              </a:rPr>
              <a:t>公司</a:t>
            </a:r>
            <a:r>
              <a:rPr lang="zh-CN" altLang="en-US" sz="2000">
                <a:solidFill>
                  <a:srgbClr val="000000"/>
                </a:solidFill>
                <a:latin typeface="Times New Roman" pitchFamily="18" charset="0"/>
              </a:rPr>
              <a:t>马桶</a:t>
            </a:r>
          </a:p>
          <a:p>
            <a:pPr marL="342900" indent="-342900">
              <a:buClr>
                <a:schemeClr val="bg2"/>
              </a:buClr>
              <a:buSzPct val="75000"/>
              <a:buFont typeface="Wingdings" pitchFamily="2" charset="2"/>
              <a:buNone/>
            </a:pPr>
            <a:r>
              <a:rPr lang="zh-CN" altLang="en-US" sz="2000">
                <a:solidFill>
                  <a:srgbClr val="000000"/>
                </a:solidFill>
                <a:latin typeface="Times New Roman" pitchFamily="18" charset="0"/>
              </a:rPr>
              <a:t>组合笔记本</a:t>
            </a:r>
            <a:r>
              <a:rPr lang="en-US" altLang="zh-CN" sz="2000">
                <a:solidFill>
                  <a:srgbClr val="000000"/>
                </a:solidFill>
                <a:latin typeface="Times New Roman" pitchFamily="18" charset="0"/>
              </a:rPr>
              <a:t>/ipod/</a:t>
            </a:r>
            <a:r>
              <a:rPr lang="zh-CN" altLang="en-US" sz="2000">
                <a:solidFill>
                  <a:srgbClr val="000000"/>
                </a:solidFill>
                <a:latin typeface="Times New Roman" pitchFamily="18" charset="0"/>
              </a:rPr>
              <a:t>冰</a:t>
            </a:r>
          </a:p>
          <a:p>
            <a:pPr marL="342900" indent="-342900">
              <a:buClr>
                <a:schemeClr val="bg2"/>
              </a:buClr>
              <a:buSzPct val="75000"/>
              <a:buFont typeface="Wingdings" pitchFamily="2" charset="2"/>
              <a:buNone/>
            </a:pPr>
            <a:r>
              <a:rPr lang="zh-CN" altLang="en-US" sz="2000">
                <a:solidFill>
                  <a:srgbClr val="000000"/>
                </a:solidFill>
                <a:latin typeface="Times New Roman" pitchFamily="18" charset="0"/>
              </a:rPr>
              <a:t>箱</a:t>
            </a:r>
            <a:r>
              <a:rPr lang="en-US" altLang="zh-CN" sz="2000">
                <a:solidFill>
                  <a:srgbClr val="000000"/>
                </a:solidFill>
                <a:latin typeface="Times New Roman" pitchFamily="18" charset="0"/>
              </a:rPr>
              <a:t>/Xbox360/</a:t>
            </a:r>
            <a:r>
              <a:rPr lang="zh-CN" altLang="en-US" sz="2000">
                <a:solidFill>
                  <a:srgbClr val="000000"/>
                </a:solidFill>
                <a:latin typeface="Times New Roman" pitchFamily="18" charset="0"/>
              </a:rPr>
              <a:t>健身</a:t>
            </a:r>
          </a:p>
        </p:txBody>
      </p:sp>
      <p:pic>
        <p:nvPicPr>
          <p:cNvPr id="63493" name="Picture 50" descr="bucket_mousetrap_"/>
          <p:cNvPicPr>
            <a:picLocks noChangeAspect="1" noChangeArrowheads="1"/>
          </p:cNvPicPr>
          <p:nvPr/>
        </p:nvPicPr>
        <p:blipFill>
          <a:blip r:embed="rId3"/>
          <a:srcRect/>
          <a:stretch>
            <a:fillRect/>
          </a:stretch>
        </p:blipFill>
        <p:spPr bwMode="auto">
          <a:xfrm>
            <a:off x="3276600" y="4076700"/>
            <a:ext cx="1455738" cy="1566863"/>
          </a:xfrm>
          <a:prstGeom prst="rect">
            <a:avLst/>
          </a:prstGeom>
          <a:noFill/>
          <a:ln w="9525">
            <a:noFill/>
            <a:miter lim="800000"/>
            <a:headEnd/>
            <a:tailEnd/>
          </a:ln>
        </p:spPr>
      </p:pic>
      <p:sp>
        <p:nvSpPr>
          <p:cNvPr id="63494" name="Rectangle 51"/>
          <p:cNvSpPr>
            <a:spLocks noChangeArrowheads="1"/>
          </p:cNvSpPr>
          <p:nvPr/>
        </p:nvSpPr>
        <p:spPr bwMode="auto">
          <a:xfrm>
            <a:off x="2627313" y="5661025"/>
            <a:ext cx="2952750" cy="779463"/>
          </a:xfrm>
          <a:prstGeom prst="rect">
            <a:avLst/>
          </a:prstGeom>
          <a:noFill/>
          <a:ln w="9525" algn="ctr">
            <a:noFill/>
            <a:miter lim="800000"/>
            <a:headEnd/>
            <a:tailEnd/>
          </a:ln>
          <a:effectLst/>
        </p:spPr>
        <p:txBody>
          <a:bodyPr lIns="91430" tIns="45715" rIns="91430" bIns="45715">
            <a:spAutoFit/>
          </a:bodyPr>
          <a:lstStyle/>
          <a:p>
            <a:pPr marL="342900" indent="-342900" algn="ctr">
              <a:spcBef>
                <a:spcPct val="50000"/>
              </a:spcBef>
              <a:buClr>
                <a:schemeClr val="bg2"/>
              </a:buClr>
              <a:buSzPct val="75000"/>
              <a:buFont typeface="Wingdings" pitchFamily="2" charset="2"/>
              <a:buNone/>
            </a:pPr>
            <a:r>
              <a:rPr lang="zh-CN" altLang="en-US">
                <a:solidFill>
                  <a:srgbClr val="000000"/>
                </a:solidFill>
                <a:latin typeface="Times New Roman" pitchFamily="18" charset="0"/>
              </a:rPr>
              <a:t>高科技的捕鼠器</a:t>
            </a:r>
          </a:p>
          <a:p>
            <a:pPr marL="342900" indent="-342900" algn="ctr">
              <a:spcBef>
                <a:spcPct val="50000"/>
              </a:spcBef>
              <a:buClr>
                <a:schemeClr val="bg2"/>
              </a:buClr>
              <a:buSzPct val="75000"/>
              <a:buFont typeface="Wingdings" pitchFamily="2" charset="2"/>
              <a:buNone/>
            </a:pPr>
            <a:r>
              <a:rPr lang="zh-CN" altLang="en-US">
                <a:solidFill>
                  <a:srgbClr val="000000"/>
                </a:solidFill>
                <a:latin typeface="Times New Roman" pitchFamily="18" charset="0"/>
              </a:rPr>
              <a:t>遮断红外线光束掉下笼子</a:t>
            </a:r>
          </a:p>
        </p:txBody>
      </p:sp>
      <p:sp>
        <p:nvSpPr>
          <p:cNvPr id="63495" name="Rectangle 52"/>
          <p:cNvSpPr>
            <a:spLocks noChangeArrowheads="1"/>
          </p:cNvSpPr>
          <p:nvPr/>
        </p:nvSpPr>
        <p:spPr bwMode="auto">
          <a:xfrm>
            <a:off x="2987675" y="3213100"/>
            <a:ext cx="2016125" cy="696913"/>
          </a:xfrm>
          <a:prstGeom prst="rect">
            <a:avLst/>
          </a:prstGeom>
          <a:noFill/>
          <a:ln w="9525" algn="ctr">
            <a:noFill/>
            <a:miter lim="800000"/>
            <a:headEnd/>
            <a:tailEnd/>
          </a:ln>
          <a:effectLst/>
        </p:spPr>
        <p:txBody>
          <a:bodyPr lIns="91430" tIns="45715" rIns="91430" bIns="45715">
            <a:spAutoFit/>
          </a:bodyPr>
          <a:lstStyle/>
          <a:p>
            <a:pPr marL="342900" indent="-342900">
              <a:buClr>
                <a:schemeClr val="bg2"/>
              </a:buClr>
              <a:buSzPct val="75000"/>
              <a:buFont typeface="Wingdings" pitchFamily="2" charset="2"/>
              <a:buNone/>
            </a:pPr>
            <a:r>
              <a:rPr lang="en-US" altLang="zh-CN">
                <a:solidFill>
                  <a:srgbClr val="000000"/>
                </a:solidFill>
                <a:latin typeface="Times New Roman" pitchFamily="18" charset="0"/>
              </a:rPr>
              <a:t>DangerBomb </a:t>
            </a:r>
            <a:r>
              <a:rPr lang="zh-CN" altLang="en-US">
                <a:solidFill>
                  <a:srgbClr val="000000"/>
                </a:solidFill>
                <a:latin typeface="Times New Roman" pitchFamily="18" charset="0"/>
              </a:rPr>
              <a:t>闹钟 </a:t>
            </a:r>
          </a:p>
          <a:p>
            <a:pPr marL="342900" indent="-342900">
              <a:buClr>
                <a:schemeClr val="bg2"/>
              </a:buClr>
              <a:buSzPct val="75000"/>
              <a:buFont typeface="Wingdings" pitchFamily="2" charset="2"/>
              <a:buNone/>
            </a:pPr>
            <a:r>
              <a:rPr lang="zh-CN" altLang="en-US">
                <a:solidFill>
                  <a:srgbClr val="000000"/>
                </a:solidFill>
                <a:latin typeface="Times New Roman" pitchFamily="18" charset="0"/>
              </a:rPr>
              <a:t>不起床就爆炸啰</a:t>
            </a:r>
          </a:p>
        </p:txBody>
      </p:sp>
      <p:pic>
        <p:nvPicPr>
          <p:cNvPr id="63496" name="Picture 53" descr="b000lprzts">
            <a:hlinkClick r:id="rId4"/>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700338" y="1916113"/>
            <a:ext cx="1727200" cy="1436687"/>
          </a:xfrm>
          <a:prstGeom prst="rect">
            <a:avLst/>
          </a:prstGeom>
          <a:noFill/>
          <a:ln w="9525">
            <a:noFill/>
            <a:miter lim="800000"/>
            <a:headEnd/>
            <a:tailEnd/>
          </a:ln>
        </p:spPr>
      </p:pic>
      <p:sp>
        <p:nvSpPr>
          <p:cNvPr id="63497" name="Rectangle 54"/>
          <p:cNvSpPr>
            <a:spLocks noChangeArrowheads="1"/>
          </p:cNvSpPr>
          <p:nvPr/>
        </p:nvSpPr>
        <p:spPr bwMode="auto">
          <a:xfrm>
            <a:off x="7386638" y="5448300"/>
            <a:ext cx="1757362"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solidFill>
                  <a:srgbClr val="000000"/>
                </a:solidFill>
                <a:latin typeface="Times New Roman" pitchFamily="18" charset="0"/>
              </a:rPr>
              <a:t>配备电子食谱</a:t>
            </a:r>
          </a:p>
          <a:p>
            <a:pPr marL="342900" indent="-342900">
              <a:buClr>
                <a:schemeClr val="bg2"/>
              </a:buClr>
              <a:buSzPct val="75000"/>
              <a:buFont typeface="Wingdings" pitchFamily="2" charset="2"/>
              <a:buNone/>
            </a:pPr>
            <a:r>
              <a:rPr lang="zh-CN" altLang="en-US" sz="2000">
                <a:solidFill>
                  <a:srgbClr val="000000"/>
                </a:solidFill>
                <a:latin typeface="Times New Roman" pitchFamily="18" charset="0"/>
              </a:rPr>
              <a:t>的锅铲</a:t>
            </a:r>
            <a:r>
              <a:rPr lang="en-US" altLang="zh-CN" sz="2000">
                <a:solidFill>
                  <a:srgbClr val="000000"/>
                </a:solidFill>
                <a:latin typeface="Times New Roman" pitchFamily="18" charset="0"/>
              </a:rPr>
              <a:t>coo.boo</a:t>
            </a:r>
          </a:p>
        </p:txBody>
      </p:sp>
      <p:pic>
        <p:nvPicPr>
          <p:cNvPr id="63498" name="Picture 55" descr="coo-boo-spatula">
            <a:hlinkClick r:id="rId6"/>
          </p:cNvPr>
          <p:cNvPicPr>
            <a:picLocks noChangeAspect="1" noChangeArrowheads="1"/>
          </p:cNvPicPr>
          <p:nvPr/>
        </p:nvPicPr>
        <p:blipFill>
          <a:blip r:embed="rId7"/>
          <a:srcRect/>
          <a:stretch>
            <a:fillRect/>
          </a:stretch>
        </p:blipFill>
        <p:spPr bwMode="auto">
          <a:xfrm>
            <a:off x="7019925" y="3671888"/>
            <a:ext cx="2124075" cy="1700212"/>
          </a:xfrm>
          <a:prstGeom prst="rect">
            <a:avLst/>
          </a:prstGeom>
          <a:noFill/>
          <a:ln w="9525">
            <a:noFill/>
            <a:miter lim="800000"/>
            <a:headEnd/>
            <a:tailEnd/>
          </a:ln>
        </p:spPr>
      </p:pic>
      <p:sp>
        <p:nvSpPr>
          <p:cNvPr id="63499" name="Rectangle 56"/>
          <p:cNvSpPr>
            <a:spLocks noChangeArrowheads="1"/>
          </p:cNvSpPr>
          <p:nvPr/>
        </p:nvSpPr>
        <p:spPr bwMode="auto">
          <a:xfrm>
            <a:off x="4787900" y="2492375"/>
            <a:ext cx="1592263"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solidFill>
                  <a:srgbClr val="000000"/>
                </a:solidFill>
                <a:latin typeface="Times New Roman" pitchFamily="18" charset="0"/>
              </a:rPr>
              <a:t>智能型垃</a:t>
            </a:r>
          </a:p>
          <a:p>
            <a:pPr marL="342900" indent="-342900">
              <a:buClr>
                <a:schemeClr val="bg2"/>
              </a:buClr>
              <a:buSzPct val="75000"/>
              <a:buFont typeface="Wingdings" pitchFamily="2" charset="2"/>
              <a:buNone/>
            </a:pPr>
            <a:r>
              <a:rPr lang="zh-CN" altLang="en-US" sz="2000">
                <a:solidFill>
                  <a:srgbClr val="000000"/>
                </a:solidFill>
                <a:latin typeface="Times New Roman" pitchFamily="18" charset="0"/>
              </a:rPr>
              <a:t>圾桶 </a:t>
            </a:r>
            <a:r>
              <a:rPr lang="en-US" altLang="zh-CN" sz="2000">
                <a:solidFill>
                  <a:srgbClr val="000000"/>
                </a:solidFill>
                <a:latin typeface="Times New Roman" pitchFamily="18" charset="0"/>
              </a:rPr>
              <a:t>i.Master</a:t>
            </a:r>
          </a:p>
        </p:txBody>
      </p:sp>
      <p:pic>
        <p:nvPicPr>
          <p:cNvPr id="63500" name="Picture 57" descr="iMaster20bin"/>
          <p:cNvPicPr>
            <a:picLocks noChangeAspect="1" noChangeArrowheads="1"/>
          </p:cNvPicPr>
          <p:nvPr/>
        </p:nvPicPr>
        <p:blipFill>
          <a:blip r:embed="rId8"/>
          <a:srcRect/>
          <a:stretch>
            <a:fillRect/>
          </a:stretch>
        </p:blipFill>
        <p:spPr bwMode="auto">
          <a:xfrm>
            <a:off x="4427538" y="1341438"/>
            <a:ext cx="1511300" cy="1109662"/>
          </a:xfrm>
          <a:prstGeom prst="rect">
            <a:avLst/>
          </a:prstGeom>
          <a:noFill/>
          <a:ln w="9525">
            <a:noFill/>
            <a:miter lim="800000"/>
            <a:headEnd/>
            <a:tailEnd/>
          </a:ln>
        </p:spPr>
      </p:pic>
      <p:sp>
        <p:nvSpPr>
          <p:cNvPr id="63501" name="Text Box 60"/>
          <p:cNvSpPr txBox="1">
            <a:spLocks noChangeArrowheads="1"/>
          </p:cNvSpPr>
          <p:nvPr/>
        </p:nvSpPr>
        <p:spPr bwMode="auto">
          <a:xfrm>
            <a:off x="5292725" y="5508625"/>
            <a:ext cx="2016125" cy="701675"/>
          </a:xfrm>
          <a:prstGeom prst="rect">
            <a:avLst/>
          </a:prstGeom>
          <a:noFill/>
          <a:ln w="9525" algn="ctr">
            <a:noFill/>
            <a:miter lim="800000"/>
            <a:headEnd/>
            <a:tailEnd/>
          </a:ln>
          <a:effectLst/>
        </p:spPr>
        <p:txBody>
          <a:bodyPr>
            <a:spAutoFit/>
          </a:bodyPr>
          <a:lstStyle/>
          <a:p>
            <a:pPr latinLnBrk="1">
              <a:spcBef>
                <a:spcPct val="50000"/>
              </a:spcBef>
            </a:pPr>
            <a:r>
              <a:rPr lang="zh-CN" altLang="en-US" sz="2000">
                <a:solidFill>
                  <a:srgbClr val="000000"/>
                </a:solidFill>
                <a:latin typeface="宋体" pitchFamily="2" charset="-122"/>
              </a:rPr>
              <a:t>浙江大学显示营养智能果汁机</a:t>
            </a:r>
          </a:p>
        </p:txBody>
      </p:sp>
      <p:pic>
        <p:nvPicPr>
          <p:cNvPr id="63502" name="Picture 61" descr="10"/>
          <p:cNvPicPr>
            <a:picLocks noChangeAspect="1" noChangeArrowheads="1"/>
          </p:cNvPicPr>
          <p:nvPr/>
        </p:nvPicPr>
        <p:blipFill>
          <a:blip r:embed="rId9"/>
          <a:srcRect/>
          <a:stretch>
            <a:fillRect/>
          </a:stretch>
        </p:blipFill>
        <p:spPr bwMode="auto">
          <a:xfrm>
            <a:off x="5651500" y="3213100"/>
            <a:ext cx="1370013" cy="2165350"/>
          </a:xfrm>
          <a:prstGeom prst="rect">
            <a:avLst/>
          </a:prstGeom>
          <a:noFill/>
          <a:ln w="9525">
            <a:noFill/>
            <a:miter lim="800000"/>
            <a:headEnd/>
            <a:tailEnd/>
          </a:ln>
        </p:spPr>
      </p:pic>
      <p:sp>
        <p:nvSpPr>
          <p:cNvPr id="63503" name="Rectangle 62"/>
          <p:cNvSpPr>
            <a:spLocks noChangeArrowheads="1"/>
          </p:cNvSpPr>
          <p:nvPr/>
        </p:nvSpPr>
        <p:spPr bwMode="auto">
          <a:xfrm>
            <a:off x="468313" y="115888"/>
            <a:ext cx="8229600" cy="990600"/>
          </a:xfrm>
          <a:prstGeom prst="rect">
            <a:avLst/>
          </a:prstGeom>
          <a:noFill/>
          <a:ln w="9525">
            <a:noFill/>
            <a:miter lim="800000"/>
            <a:headEnd/>
            <a:tailEnd/>
          </a:ln>
          <a:effectLst/>
        </p:spPr>
        <p:txBody>
          <a:bodyPr lIns="91430" tIns="45715" rIns="91430" bIns="45715" anchor="b"/>
          <a:lstStyle/>
          <a:p>
            <a:r>
              <a:rPr lang="zh-CN" altLang="en-US" sz="3200" b="1">
                <a:solidFill>
                  <a:srgbClr val="0000FF"/>
                </a:solidFill>
                <a:ea typeface="黑体" pitchFamily="49" charset="-122"/>
              </a:rPr>
              <a:t>嵌入式技术的应用－智能家居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374674" y="242888"/>
            <a:ext cx="7005638" cy="954087"/>
          </a:xfrm>
        </p:spPr>
        <p:txBody>
          <a:bodyPr/>
          <a:lstStyle/>
          <a:p>
            <a:pPr algn="l"/>
            <a:r>
              <a:rPr lang="zh-CN" altLang="en-US" sz="3200" b="1" dirty="0" smtClean="0">
                <a:solidFill>
                  <a:srgbClr val="0000FF"/>
                </a:solidFill>
              </a:rPr>
              <a:t>嵌入式技术的应用－</a:t>
            </a:r>
            <a:r>
              <a:rPr lang="en-US" altLang="zh-CN" sz="3200" b="1" dirty="0" smtClean="0">
                <a:solidFill>
                  <a:srgbClr val="0000FF"/>
                </a:solidFill>
              </a:rPr>
              <a:t>PMP</a:t>
            </a:r>
          </a:p>
        </p:txBody>
      </p:sp>
      <p:sp>
        <p:nvSpPr>
          <p:cNvPr id="65539" name="Rectangle 19" descr="Rectangle: Click to edit Master text styles&#10;Second level&#10;Third level&#10;Fourth level&#10;Fifth level"/>
          <p:cNvSpPr>
            <a:spLocks noGrp="1" noChangeArrowheads="1"/>
          </p:cNvSpPr>
          <p:nvPr>
            <p:ph idx="4294967295"/>
          </p:nvPr>
        </p:nvSpPr>
        <p:spPr>
          <a:xfrm>
            <a:off x="0" y="1341438"/>
            <a:ext cx="8229600" cy="4824412"/>
          </a:xfrm>
        </p:spPr>
        <p:txBody>
          <a:bodyPr/>
          <a:lstStyle/>
          <a:p>
            <a:pPr>
              <a:buClr>
                <a:schemeClr val="accent1"/>
              </a:buClr>
              <a:buSzTx/>
              <a:buFont typeface="Wingdings" pitchFamily="2" charset="2"/>
              <a:buChar char="p"/>
            </a:pPr>
            <a:r>
              <a:rPr lang="en-US" altLang="zh-CN" sz="2400" smtClean="0">
                <a:solidFill>
                  <a:srgbClr val="000000"/>
                </a:solidFill>
              </a:rPr>
              <a:t>Portable Media Player</a:t>
            </a:r>
          </a:p>
        </p:txBody>
      </p:sp>
      <p:pic>
        <p:nvPicPr>
          <p:cNvPr id="65540" name="Picture 3" descr="2-4-07-iluv_i182">
            <a:hlinkClick r:id="rId3"/>
          </p:cNvPr>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804025" y="1052513"/>
            <a:ext cx="1655763" cy="1204912"/>
          </a:xfrm>
          <a:prstGeom prst="rect">
            <a:avLst/>
          </a:prstGeom>
          <a:noFill/>
          <a:ln w="9525">
            <a:noFill/>
            <a:miter lim="800000"/>
            <a:headEnd/>
            <a:tailEnd/>
          </a:ln>
        </p:spPr>
      </p:pic>
      <p:sp>
        <p:nvSpPr>
          <p:cNvPr id="65541" name="Rectangle 4"/>
          <p:cNvSpPr>
            <a:spLocks noChangeArrowheads="1"/>
          </p:cNvSpPr>
          <p:nvPr/>
        </p:nvSpPr>
        <p:spPr bwMode="auto">
          <a:xfrm>
            <a:off x="5659438" y="2349500"/>
            <a:ext cx="3484562"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iLuv</a:t>
            </a:r>
            <a:r>
              <a:rPr lang="zh-CN" altLang="en-US" sz="2000">
                <a:latin typeface="Times New Roman" pitchFamily="18" charset="0"/>
              </a:rPr>
              <a:t>可即时将视频录制到</a:t>
            </a:r>
            <a:r>
              <a:rPr lang="en-US" altLang="zh-CN" sz="2000">
                <a:latin typeface="Times New Roman" pitchFamily="18" charset="0"/>
              </a:rPr>
              <a:t>iPod/</a:t>
            </a:r>
          </a:p>
          <a:p>
            <a:pPr marL="342900" indent="-342900">
              <a:buClr>
                <a:schemeClr val="bg2"/>
              </a:buClr>
              <a:buSzPct val="75000"/>
              <a:buFont typeface="Wingdings" pitchFamily="2" charset="2"/>
              <a:buNone/>
            </a:pPr>
            <a:r>
              <a:rPr lang="zh-CN" altLang="en-US" sz="2000">
                <a:latin typeface="Times New Roman" pitchFamily="18" charset="0"/>
              </a:rPr>
              <a:t>闪存卡上，与以前技术相反</a:t>
            </a:r>
          </a:p>
        </p:txBody>
      </p:sp>
      <p:pic>
        <p:nvPicPr>
          <p:cNvPr id="65542" name="Picture 5" descr="sony-home-automation"/>
          <p:cNvPicPr>
            <a:picLocks noChangeAspect="1" noChangeArrowheads="1"/>
          </p:cNvPicPr>
          <p:nvPr/>
        </p:nvPicPr>
        <p:blipFill>
          <a:blip r:embed="rId5"/>
          <a:srcRect/>
          <a:stretch>
            <a:fillRect/>
          </a:stretch>
        </p:blipFill>
        <p:spPr bwMode="auto">
          <a:xfrm>
            <a:off x="7164388" y="3357563"/>
            <a:ext cx="1800225" cy="1714500"/>
          </a:xfrm>
          <a:prstGeom prst="rect">
            <a:avLst/>
          </a:prstGeom>
          <a:noFill/>
          <a:ln w="9525">
            <a:noFill/>
            <a:miter lim="800000"/>
            <a:headEnd/>
            <a:tailEnd/>
          </a:ln>
        </p:spPr>
      </p:pic>
      <p:sp>
        <p:nvSpPr>
          <p:cNvPr id="65543" name="Rectangle 6"/>
          <p:cNvSpPr>
            <a:spLocks noChangeArrowheads="1"/>
          </p:cNvSpPr>
          <p:nvPr/>
        </p:nvSpPr>
        <p:spPr bwMode="auto">
          <a:xfrm>
            <a:off x="6405563" y="5445125"/>
            <a:ext cx="2738437"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Sony</a:t>
            </a:r>
            <a:r>
              <a:rPr lang="zh-CN" altLang="en-US" sz="2000">
                <a:latin typeface="Times New Roman" pitchFamily="18" charset="0"/>
              </a:rPr>
              <a:t>家用影音综合设备</a:t>
            </a:r>
          </a:p>
        </p:txBody>
      </p:sp>
      <p:pic>
        <p:nvPicPr>
          <p:cNvPr id="65544" name="Picture 7" descr="xipod1"/>
          <p:cNvPicPr>
            <a:picLocks noChangeAspect="1" noChangeArrowheads="1"/>
          </p:cNvPicPr>
          <p:nvPr/>
        </p:nvPicPr>
        <p:blipFill>
          <a:blip r:embed="rId6"/>
          <a:srcRect/>
          <a:stretch>
            <a:fillRect/>
          </a:stretch>
        </p:blipFill>
        <p:spPr bwMode="auto">
          <a:xfrm>
            <a:off x="2484438" y="3357563"/>
            <a:ext cx="2701925" cy="1033462"/>
          </a:xfrm>
          <a:prstGeom prst="rect">
            <a:avLst/>
          </a:prstGeom>
          <a:noFill/>
          <a:ln w="9525">
            <a:noFill/>
            <a:miter lim="800000"/>
            <a:headEnd/>
            <a:tailEnd/>
          </a:ln>
        </p:spPr>
      </p:pic>
      <p:sp>
        <p:nvSpPr>
          <p:cNvPr id="65545" name="Rectangle 8"/>
          <p:cNvSpPr>
            <a:spLocks noChangeArrowheads="1"/>
          </p:cNvSpPr>
          <p:nvPr/>
        </p:nvSpPr>
        <p:spPr bwMode="auto">
          <a:xfrm>
            <a:off x="2339975" y="4510088"/>
            <a:ext cx="313055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XtremeMac</a:t>
            </a:r>
            <a:r>
              <a:rPr lang="zh-CN" altLang="en-US" sz="2000">
                <a:latin typeface="Times New Roman" pitchFamily="18" charset="0"/>
              </a:rPr>
              <a:t>开发的</a:t>
            </a:r>
            <a:r>
              <a:rPr lang="en-US" altLang="zh-CN" sz="2000">
                <a:latin typeface="Times New Roman" pitchFamily="18" charset="0"/>
              </a:rPr>
              <a:t>iPod</a:t>
            </a:r>
            <a:r>
              <a:rPr lang="zh-CN" altLang="en-US" sz="2000">
                <a:latin typeface="Times New Roman" pitchFamily="18" charset="0"/>
              </a:rPr>
              <a:t>音箱</a:t>
            </a:r>
          </a:p>
        </p:txBody>
      </p:sp>
      <p:sp>
        <p:nvSpPr>
          <p:cNvPr id="65546" name="Rectangle 9"/>
          <p:cNvSpPr>
            <a:spLocks noChangeArrowheads="1"/>
          </p:cNvSpPr>
          <p:nvPr/>
        </p:nvSpPr>
        <p:spPr bwMode="auto">
          <a:xfrm>
            <a:off x="179388" y="5661025"/>
            <a:ext cx="258445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IPEVO</a:t>
            </a:r>
            <a:r>
              <a:rPr lang="zh-CN" altLang="en-US" sz="2000">
                <a:latin typeface="Times New Roman" pitchFamily="18" charset="0"/>
              </a:rPr>
              <a:t>支持</a:t>
            </a:r>
            <a:r>
              <a:rPr lang="en-US" altLang="zh-CN" sz="2000">
                <a:latin typeface="Times New Roman" pitchFamily="18" charset="0"/>
              </a:rPr>
              <a:t>Skype</a:t>
            </a:r>
            <a:r>
              <a:rPr lang="zh-CN" altLang="en-US" sz="2000">
                <a:latin typeface="Times New Roman" pitchFamily="18" charset="0"/>
              </a:rPr>
              <a:t>电话</a:t>
            </a:r>
          </a:p>
        </p:txBody>
      </p:sp>
      <p:pic>
        <p:nvPicPr>
          <p:cNvPr id="65547" name="Picture 10" descr="ipevo_free2"/>
          <p:cNvPicPr>
            <a:picLocks noChangeAspect="1" noChangeArrowheads="1"/>
          </p:cNvPicPr>
          <p:nvPr/>
        </p:nvPicPr>
        <p:blipFill>
          <a:blip r:embed="rId7"/>
          <a:srcRect/>
          <a:stretch>
            <a:fillRect/>
          </a:stretch>
        </p:blipFill>
        <p:spPr bwMode="auto">
          <a:xfrm>
            <a:off x="468313" y="3717925"/>
            <a:ext cx="1308100" cy="1727200"/>
          </a:xfrm>
          <a:prstGeom prst="rect">
            <a:avLst/>
          </a:prstGeom>
          <a:noFill/>
          <a:ln w="9525">
            <a:noFill/>
            <a:miter lim="800000"/>
            <a:headEnd/>
            <a:tailEnd/>
          </a:ln>
        </p:spPr>
      </p:pic>
      <p:pic>
        <p:nvPicPr>
          <p:cNvPr id="65548" name="Picture 11" descr="2-2-07-nike_hatphone"/>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555875" y="1989138"/>
            <a:ext cx="1223963" cy="1125537"/>
          </a:xfrm>
          <a:prstGeom prst="rect">
            <a:avLst/>
          </a:prstGeom>
          <a:noFill/>
          <a:ln w="9525">
            <a:noFill/>
            <a:miter lim="800000"/>
            <a:headEnd/>
            <a:tailEnd/>
          </a:ln>
        </p:spPr>
      </p:pic>
      <p:sp>
        <p:nvSpPr>
          <p:cNvPr id="65549" name="Rectangle 12"/>
          <p:cNvSpPr>
            <a:spLocks noChangeArrowheads="1"/>
          </p:cNvSpPr>
          <p:nvPr/>
        </p:nvSpPr>
        <p:spPr bwMode="auto">
          <a:xfrm>
            <a:off x="3779838" y="2276475"/>
            <a:ext cx="946150" cy="696913"/>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a:latin typeface="Times New Roman" pitchFamily="18" charset="0"/>
              </a:rPr>
              <a:t>Nike</a:t>
            </a:r>
            <a:r>
              <a:rPr lang="zh-CN" altLang="en-US">
                <a:latin typeface="Times New Roman" pitchFamily="18" charset="0"/>
              </a:rPr>
              <a:t>的</a:t>
            </a:r>
          </a:p>
          <a:p>
            <a:pPr marL="342900" indent="-342900">
              <a:buClr>
                <a:schemeClr val="bg2"/>
              </a:buClr>
              <a:buSzPct val="75000"/>
              <a:buFont typeface="Wingdings" pitchFamily="2" charset="2"/>
              <a:buNone/>
            </a:pPr>
            <a:r>
              <a:rPr lang="zh-CN" altLang="en-US">
                <a:latin typeface="Times New Roman" pitchFamily="18" charset="0"/>
              </a:rPr>
              <a:t> </a:t>
            </a:r>
            <a:r>
              <a:rPr lang="en-US" altLang="zh-CN">
                <a:latin typeface="Times New Roman" pitchFamily="18" charset="0"/>
              </a:rPr>
              <a:t>iPod </a:t>
            </a:r>
            <a:r>
              <a:rPr lang="zh-CN" altLang="en-US">
                <a:latin typeface="Times New Roman" pitchFamily="18" charset="0"/>
              </a:rPr>
              <a:t>帽</a:t>
            </a:r>
          </a:p>
        </p:txBody>
      </p:sp>
      <p:pic>
        <p:nvPicPr>
          <p:cNvPr id="65550" name="Picture 13" descr="IMG_0336"/>
          <p:cNvPicPr>
            <a:picLocks noChangeAspect="1" noChangeArrowheads="1"/>
          </p:cNvPicPr>
          <p:nvPr/>
        </p:nvPicPr>
        <p:blipFill>
          <a:blip r:embed="rId9"/>
          <a:srcRect/>
          <a:stretch>
            <a:fillRect/>
          </a:stretch>
        </p:blipFill>
        <p:spPr bwMode="auto">
          <a:xfrm>
            <a:off x="827088" y="1989138"/>
            <a:ext cx="1512887" cy="1133475"/>
          </a:xfrm>
          <a:prstGeom prst="rect">
            <a:avLst/>
          </a:prstGeom>
          <a:noFill/>
          <a:ln w="9525">
            <a:noFill/>
            <a:miter lim="800000"/>
            <a:headEnd/>
            <a:tailEnd/>
          </a:ln>
        </p:spPr>
      </p:pic>
      <p:pic>
        <p:nvPicPr>
          <p:cNvPr id="65551" name="Picture 14" descr="200721316432447119"/>
          <p:cNvPicPr>
            <a:picLocks noChangeAspect="1" noChangeArrowheads="1"/>
          </p:cNvPicPr>
          <p:nvPr/>
        </p:nvPicPr>
        <p:blipFill>
          <a:blip r:embed="rId10"/>
          <a:srcRect/>
          <a:stretch>
            <a:fillRect/>
          </a:stretch>
        </p:blipFill>
        <p:spPr bwMode="auto">
          <a:xfrm>
            <a:off x="5553075" y="188913"/>
            <a:ext cx="1395413" cy="1800225"/>
          </a:xfrm>
          <a:prstGeom prst="rect">
            <a:avLst/>
          </a:prstGeom>
          <a:noFill/>
          <a:ln w="9525">
            <a:noFill/>
            <a:miter lim="800000"/>
            <a:headEnd/>
            <a:tailEnd/>
          </a:ln>
        </p:spPr>
      </p:pic>
      <p:sp>
        <p:nvSpPr>
          <p:cNvPr id="65552" name="Rectangle 15"/>
          <p:cNvSpPr>
            <a:spLocks noChangeArrowheads="1"/>
          </p:cNvSpPr>
          <p:nvPr/>
        </p:nvSpPr>
        <p:spPr bwMode="auto">
          <a:xfrm>
            <a:off x="6732588" y="620713"/>
            <a:ext cx="1247775"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Meizu M8</a:t>
            </a:r>
          </a:p>
        </p:txBody>
      </p:sp>
      <p:sp>
        <p:nvSpPr>
          <p:cNvPr id="65553" name="Rectangle 16"/>
          <p:cNvSpPr>
            <a:spLocks noChangeArrowheads="1"/>
          </p:cNvSpPr>
          <p:nvPr/>
        </p:nvSpPr>
        <p:spPr bwMode="auto">
          <a:xfrm>
            <a:off x="1116013" y="3141663"/>
            <a:ext cx="1104900" cy="366712"/>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a:latin typeface="Times New Roman" pitchFamily="18" charset="0"/>
              </a:rPr>
              <a:t>Ipod nano</a:t>
            </a:r>
          </a:p>
        </p:txBody>
      </p:sp>
      <p:pic>
        <p:nvPicPr>
          <p:cNvPr id="65554" name="Picture 17" descr="archos-704-wifi-2">
            <a:hlinkClick r:id="rId11"/>
          </p:cNvPr>
          <p:cNvPicPr>
            <a:picLocks noChangeAspect="1" noChangeArrowheads="1"/>
          </p:cNvPicPr>
          <p:nvPr/>
        </p:nvPicPr>
        <p:blipFill>
          <a:blip r:embed="rId12"/>
          <a:srcRect/>
          <a:stretch>
            <a:fillRect/>
          </a:stretch>
        </p:blipFill>
        <p:spPr bwMode="auto">
          <a:xfrm>
            <a:off x="4284663" y="5084763"/>
            <a:ext cx="1944687" cy="1246187"/>
          </a:xfrm>
          <a:prstGeom prst="rect">
            <a:avLst/>
          </a:prstGeom>
          <a:noFill/>
          <a:ln w="9525">
            <a:noFill/>
            <a:miter lim="800000"/>
            <a:headEnd/>
            <a:tailEnd/>
          </a:ln>
        </p:spPr>
      </p:pic>
      <p:sp>
        <p:nvSpPr>
          <p:cNvPr id="65555" name="Rectangle 18"/>
          <p:cNvSpPr>
            <a:spLocks noChangeArrowheads="1"/>
          </p:cNvSpPr>
          <p:nvPr/>
        </p:nvSpPr>
        <p:spPr bwMode="auto">
          <a:xfrm>
            <a:off x="3059113" y="5373688"/>
            <a:ext cx="1282700"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Archos</a:t>
            </a:r>
            <a:r>
              <a:rPr lang="zh-CN" altLang="en-US" sz="2000">
                <a:latin typeface="Times New Roman" pitchFamily="18" charset="0"/>
              </a:rPr>
              <a:t>带</a:t>
            </a:r>
          </a:p>
          <a:p>
            <a:pPr marL="342900" indent="-342900">
              <a:buClr>
                <a:schemeClr val="bg2"/>
              </a:buClr>
              <a:buSzPct val="75000"/>
              <a:buFont typeface="Wingdings" pitchFamily="2" charset="2"/>
              <a:buNone/>
            </a:pPr>
            <a:r>
              <a:rPr lang="en-US" altLang="zh-CN" sz="2000">
                <a:latin typeface="Times New Roman" pitchFamily="18" charset="0"/>
              </a:rPr>
              <a:t>Wifi</a:t>
            </a:r>
            <a:r>
              <a:rPr lang="zh-CN" altLang="en-US" sz="2000">
                <a:latin typeface="Times New Roman" pitchFamily="18" charset="0"/>
              </a:rPr>
              <a:t>的</a:t>
            </a:r>
            <a:r>
              <a:rPr lang="en-US" altLang="zh-CN" sz="2000">
                <a:latin typeface="Times New Roman" pitchFamily="18" charset="0"/>
              </a:rPr>
              <a:t>704</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嵌入式技术的应用－办公用品</a:t>
            </a:r>
          </a:p>
        </p:txBody>
      </p:sp>
      <p:sp>
        <p:nvSpPr>
          <p:cNvPr id="272387" name="Rectangle 3" descr="Rectangle: Click to edit Master text styles&#10;Second level&#10;Third level&#10;Fourth level&#10;Fifth level"/>
          <p:cNvSpPr>
            <a:spLocks noGrp="1" noChangeArrowheads="1"/>
          </p:cNvSpPr>
          <p:nvPr>
            <p:ph idx="4294967295"/>
          </p:nvPr>
        </p:nvSpPr>
        <p:spPr>
          <a:xfrm>
            <a:off x="518864" y="1341438"/>
            <a:ext cx="8229600" cy="4824412"/>
          </a:xfrm>
        </p:spPr>
        <p:txBody>
          <a:bodyPr rtlCol="0">
            <a:normAutofit/>
          </a:bodyPr>
          <a:lstStyle/>
          <a:p>
            <a:pPr fontAlgn="auto">
              <a:spcAft>
                <a:spcPts val="0"/>
              </a:spcAft>
              <a:buClr>
                <a:schemeClr val="accent1"/>
              </a:buClr>
              <a:buSzTx/>
              <a:buFont typeface="Wingdings" pitchFamily="2" charset="2"/>
              <a:buChar char="p"/>
              <a:defRPr/>
            </a:pPr>
            <a:r>
              <a:rPr lang="zh-CN" altLang="en-US" sz="2400" dirty="0">
                <a:solidFill>
                  <a:srgbClr val="000000"/>
                </a:solidFill>
              </a:rPr>
              <a:t>录音笔</a:t>
            </a:r>
          </a:p>
          <a:p>
            <a:pPr fontAlgn="auto">
              <a:spcAft>
                <a:spcPts val="0"/>
              </a:spcAft>
              <a:buClr>
                <a:schemeClr val="accent1"/>
              </a:buClr>
              <a:buSzTx/>
              <a:buFont typeface="Wingdings" pitchFamily="2" charset="2"/>
              <a:buChar char="p"/>
              <a:defRPr/>
            </a:pPr>
            <a:r>
              <a:rPr lang="en-US" altLang="zh-CN" sz="2400" dirty="0">
                <a:solidFill>
                  <a:srgbClr val="000000"/>
                </a:solidFill>
              </a:rPr>
              <a:t>FLY</a:t>
            </a:r>
            <a:r>
              <a:rPr lang="zh-CN" altLang="en-US" sz="2400" dirty="0">
                <a:solidFill>
                  <a:srgbClr val="000000"/>
                </a:solidFill>
              </a:rPr>
              <a:t>数字笔</a:t>
            </a:r>
          </a:p>
          <a:p>
            <a:pPr lvl="1" fontAlgn="auto">
              <a:lnSpc>
                <a:spcPct val="90000"/>
              </a:lnSpc>
              <a:spcAft>
                <a:spcPts val="0"/>
              </a:spcAft>
              <a:defRPr/>
            </a:pPr>
            <a:r>
              <a:rPr lang="zh-CN" altLang="en-US" sz="2000" dirty="0"/>
              <a:t>能</a:t>
            </a:r>
            <a:r>
              <a:rPr lang="zh-CN" altLang="en-US" sz="2000" dirty="0">
                <a:latin typeface="Times New Roman"/>
              </a:rPr>
              <a:t>“</a:t>
            </a:r>
            <a:r>
              <a:rPr lang="zh-CN" altLang="en-US" sz="2000" dirty="0"/>
              <a:t>看懂</a:t>
            </a:r>
            <a:r>
              <a:rPr lang="zh-CN" altLang="en-US" sz="2000" dirty="0">
                <a:latin typeface="Times New Roman"/>
              </a:rPr>
              <a:t>”</a:t>
            </a:r>
            <a:r>
              <a:rPr lang="zh-CN" altLang="en-US" sz="2000" dirty="0"/>
              <a:t>在专用纸上所写的内容</a:t>
            </a:r>
          </a:p>
          <a:p>
            <a:pPr lvl="1" fontAlgn="auto">
              <a:lnSpc>
                <a:spcPct val="90000"/>
              </a:lnSpc>
              <a:spcAft>
                <a:spcPts val="0"/>
              </a:spcAft>
              <a:defRPr/>
            </a:pPr>
            <a:r>
              <a:rPr lang="zh-CN" altLang="en-US" sz="2000" dirty="0"/>
              <a:t>能</a:t>
            </a:r>
            <a:r>
              <a:rPr lang="zh-CN" altLang="en-US" sz="2000" dirty="0">
                <a:latin typeface="Times New Roman"/>
              </a:rPr>
              <a:t>“</a:t>
            </a:r>
            <a:r>
              <a:rPr lang="zh-CN" altLang="en-US" sz="2000" dirty="0"/>
              <a:t>阅读</a:t>
            </a:r>
            <a:r>
              <a:rPr lang="zh-CN" altLang="en-US" sz="2000" dirty="0">
                <a:latin typeface="Times New Roman"/>
              </a:rPr>
              <a:t>”</a:t>
            </a:r>
            <a:r>
              <a:rPr lang="zh-CN" altLang="en-US" sz="2000" dirty="0"/>
              <a:t>写作和纠正语法错误</a:t>
            </a:r>
          </a:p>
          <a:p>
            <a:pPr lvl="1" fontAlgn="auto">
              <a:lnSpc>
                <a:spcPct val="90000"/>
              </a:lnSpc>
              <a:spcAft>
                <a:spcPts val="0"/>
              </a:spcAft>
              <a:defRPr/>
            </a:pPr>
            <a:r>
              <a:rPr lang="zh-CN" altLang="en-US" sz="2000" dirty="0"/>
              <a:t>完成简单的算术运算</a:t>
            </a:r>
          </a:p>
          <a:p>
            <a:pPr lvl="1" fontAlgn="auto">
              <a:lnSpc>
                <a:spcPct val="90000"/>
              </a:lnSpc>
              <a:spcAft>
                <a:spcPts val="0"/>
              </a:spcAft>
              <a:defRPr/>
            </a:pPr>
            <a:r>
              <a:rPr lang="zh-CN" altLang="en-US" sz="2000" dirty="0"/>
              <a:t>将英文互相翻译成西班牙文等</a:t>
            </a:r>
          </a:p>
          <a:p>
            <a:pPr fontAlgn="auto">
              <a:spcAft>
                <a:spcPts val="0"/>
              </a:spcAft>
              <a:buClr>
                <a:schemeClr val="accent1"/>
              </a:buClr>
              <a:buSzTx/>
              <a:buFont typeface="Wingdings" pitchFamily="2" charset="2"/>
              <a:buChar char="p"/>
              <a:defRPr/>
            </a:pPr>
            <a:r>
              <a:rPr lang="en-US" altLang="zh-CN" sz="2400" dirty="0">
                <a:solidFill>
                  <a:srgbClr val="000000"/>
                </a:solidFill>
              </a:rPr>
              <a:t>Genius</a:t>
            </a:r>
            <a:r>
              <a:rPr lang="zh-CN" altLang="en-US" sz="2400" dirty="0">
                <a:solidFill>
                  <a:srgbClr val="000000"/>
                </a:solidFill>
              </a:rPr>
              <a:t>数字便笺</a:t>
            </a:r>
          </a:p>
          <a:p>
            <a:pPr lvl="1" fontAlgn="auto">
              <a:lnSpc>
                <a:spcPct val="90000"/>
              </a:lnSpc>
              <a:spcAft>
                <a:spcPts val="0"/>
              </a:spcAft>
              <a:defRPr/>
            </a:pPr>
            <a:r>
              <a:rPr lang="zh-CN" altLang="en-US" sz="2000" dirty="0"/>
              <a:t>存储</a:t>
            </a:r>
            <a:r>
              <a:rPr lang="en-US" altLang="zh-CN" sz="2000" dirty="0"/>
              <a:t>100</a:t>
            </a:r>
            <a:r>
              <a:rPr lang="zh-CN" altLang="en-US" sz="2000" dirty="0"/>
              <a:t>页便笺 </a:t>
            </a:r>
          </a:p>
          <a:p>
            <a:pPr lvl="1" fontAlgn="auto">
              <a:lnSpc>
                <a:spcPct val="90000"/>
              </a:lnSpc>
              <a:spcAft>
                <a:spcPts val="0"/>
              </a:spcAft>
              <a:defRPr/>
            </a:pPr>
            <a:r>
              <a:rPr lang="en-US" altLang="zh-CN" sz="2000" dirty="0"/>
              <a:t>2000LPI</a:t>
            </a:r>
            <a:r>
              <a:rPr lang="zh-CN" altLang="en-US" sz="2000" dirty="0"/>
              <a:t>分辨率</a:t>
            </a:r>
          </a:p>
          <a:p>
            <a:pPr lvl="1" fontAlgn="auto">
              <a:lnSpc>
                <a:spcPct val="90000"/>
              </a:lnSpc>
              <a:spcAft>
                <a:spcPts val="0"/>
              </a:spcAft>
              <a:defRPr/>
            </a:pPr>
            <a:r>
              <a:rPr lang="en-US" altLang="zh-CN" sz="2000" dirty="0"/>
              <a:t>32MB</a:t>
            </a:r>
            <a:r>
              <a:rPr lang="zh-CN" altLang="en-US" sz="2000" dirty="0"/>
              <a:t>板载内存</a:t>
            </a:r>
          </a:p>
          <a:p>
            <a:pPr lvl="1" fontAlgn="auto">
              <a:lnSpc>
                <a:spcPct val="90000"/>
              </a:lnSpc>
              <a:spcAft>
                <a:spcPts val="0"/>
              </a:spcAft>
              <a:defRPr/>
            </a:pPr>
            <a:r>
              <a:rPr lang="zh-CN" altLang="en-US" sz="2000" dirty="0"/>
              <a:t>可通过</a:t>
            </a:r>
            <a:r>
              <a:rPr lang="en-US" altLang="zh-CN" sz="2000" dirty="0"/>
              <a:t>USB</a:t>
            </a:r>
            <a:r>
              <a:rPr lang="zh-CN" altLang="en-US" sz="2000" dirty="0"/>
              <a:t>连接电脑</a:t>
            </a:r>
          </a:p>
          <a:p>
            <a:pPr lvl="1" fontAlgn="auto">
              <a:lnSpc>
                <a:spcPct val="90000"/>
              </a:lnSpc>
              <a:spcAft>
                <a:spcPts val="0"/>
              </a:spcAft>
              <a:defRPr/>
            </a:pPr>
            <a:r>
              <a:rPr lang="zh-CN" altLang="en-US" sz="2000" dirty="0"/>
              <a:t>笔迹识别软件</a:t>
            </a:r>
          </a:p>
          <a:p>
            <a:pPr fontAlgn="auto">
              <a:lnSpc>
                <a:spcPct val="90000"/>
              </a:lnSpc>
              <a:spcAft>
                <a:spcPts val="0"/>
              </a:spcAft>
              <a:buClr>
                <a:schemeClr val="accent1"/>
              </a:buClr>
              <a:buSzTx/>
              <a:buFont typeface="Wingdings" pitchFamily="2" charset="2"/>
              <a:buChar char="p"/>
              <a:defRPr/>
            </a:pPr>
            <a:r>
              <a:rPr lang="en-US" altLang="zh-CN" sz="2400" dirty="0">
                <a:solidFill>
                  <a:srgbClr val="000000"/>
                </a:solidFill>
              </a:rPr>
              <a:t>Polymer Vision</a:t>
            </a:r>
            <a:r>
              <a:rPr lang="zh-CN" altLang="en-US" sz="2400" dirty="0">
                <a:solidFill>
                  <a:srgbClr val="000000"/>
                </a:solidFill>
              </a:rPr>
              <a:t>手机书</a:t>
            </a:r>
          </a:p>
        </p:txBody>
      </p:sp>
      <p:pic>
        <p:nvPicPr>
          <p:cNvPr id="66564" name="Picture 4" descr="0512032116011[1]"/>
          <p:cNvPicPr>
            <a:picLocks noChangeAspect="1" noChangeArrowheads="1"/>
          </p:cNvPicPr>
          <p:nvPr/>
        </p:nvPicPr>
        <p:blipFill>
          <a:blip r:embed="rId3"/>
          <a:srcRect/>
          <a:stretch>
            <a:fillRect/>
          </a:stretch>
        </p:blipFill>
        <p:spPr bwMode="auto">
          <a:xfrm>
            <a:off x="5292725" y="1484313"/>
            <a:ext cx="3286125" cy="1266825"/>
          </a:xfrm>
          <a:prstGeom prst="rect">
            <a:avLst/>
          </a:prstGeom>
          <a:noFill/>
          <a:ln w="9525">
            <a:noFill/>
            <a:miter lim="800000"/>
            <a:headEnd/>
            <a:tailEnd/>
          </a:ln>
        </p:spPr>
      </p:pic>
      <p:pic>
        <p:nvPicPr>
          <p:cNvPr id="66565" name="Picture 5" descr="fly-fusion[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235825" y="3436938"/>
            <a:ext cx="1512888" cy="1431925"/>
          </a:xfrm>
          <a:prstGeom prst="rect">
            <a:avLst/>
          </a:prstGeom>
          <a:noFill/>
          <a:ln w="9525">
            <a:noFill/>
            <a:miter lim="800000"/>
            <a:headEnd/>
            <a:tailEnd/>
          </a:ln>
        </p:spPr>
      </p:pic>
      <p:pic>
        <p:nvPicPr>
          <p:cNvPr id="66566" name="Picture 6" descr="g-note-7100-2">
            <a:hlinkClick r:id="rId5"/>
          </p:cNvPr>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572000" y="2947988"/>
            <a:ext cx="2749550" cy="2136775"/>
          </a:xfrm>
          <a:prstGeom prst="rect">
            <a:avLst/>
          </a:prstGeom>
          <a:noFill/>
          <a:ln w="9525">
            <a:noFill/>
            <a:miter lim="800000"/>
            <a:headEnd/>
            <a:tailEnd/>
          </a:ln>
        </p:spPr>
      </p:pic>
      <p:pic>
        <p:nvPicPr>
          <p:cNvPr id="66567" name="Picture 7" descr="polymer-vision-cellular-boo"/>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851275" y="4652963"/>
            <a:ext cx="3470275" cy="173513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嵌入式技术的应用－手表</a:t>
            </a:r>
          </a:p>
        </p:txBody>
      </p:sp>
      <p:sp>
        <p:nvSpPr>
          <p:cNvPr id="274435" name="Rectangle 3" descr="Rectangle: Click to edit Master text styles&#10;Second level&#10;Third level&#10;Fourth level&#10;Fifth level"/>
          <p:cNvSpPr>
            <a:spLocks noGrp="1" noChangeArrowheads="1"/>
          </p:cNvSpPr>
          <p:nvPr>
            <p:ph idx="4294967295"/>
          </p:nvPr>
        </p:nvSpPr>
        <p:spPr>
          <a:xfrm>
            <a:off x="0" y="1341438"/>
            <a:ext cx="8229600" cy="4824412"/>
          </a:xfrm>
        </p:spPr>
        <p:txBody>
          <a:bodyPr rtlCol="0">
            <a:normAutofit fontScale="92500" lnSpcReduction="10000"/>
          </a:bodyPr>
          <a:lstStyle/>
          <a:p>
            <a:pPr fontAlgn="auto">
              <a:spcAft>
                <a:spcPts val="0"/>
              </a:spcAft>
              <a:buClr>
                <a:schemeClr val="accent1"/>
              </a:buClr>
              <a:buSzTx/>
              <a:buFont typeface="Wingdings" pitchFamily="2" charset="2"/>
              <a:buChar char="p"/>
              <a:defRPr/>
            </a:pPr>
            <a:r>
              <a:rPr lang="en-US" altLang="zh-CN" sz="2400" dirty="0">
                <a:solidFill>
                  <a:srgbClr val="000000"/>
                </a:solidFill>
              </a:rPr>
              <a:t>Martin Frey</a:t>
            </a:r>
            <a:r>
              <a:rPr lang="zh-CN" altLang="en-US" sz="2400" dirty="0">
                <a:solidFill>
                  <a:srgbClr val="000000"/>
                </a:solidFill>
              </a:rPr>
              <a:t>手表</a:t>
            </a:r>
          </a:p>
          <a:p>
            <a:pPr lvl="1" fontAlgn="auto">
              <a:lnSpc>
                <a:spcPct val="90000"/>
              </a:lnSpc>
              <a:spcAft>
                <a:spcPts val="0"/>
              </a:spcAft>
              <a:defRPr/>
            </a:pPr>
            <a:r>
              <a:rPr lang="zh-CN" altLang="en-US" sz="2000" dirty="0"/>
              <a:t>日程表</a:t>
            </a:r>
          </a:p>
          <a:p>
            <a:pPr lvl="1" fontAlgn="auto">
              <a:lnSpc>
                <a:spcPct val="90000"/>
              </a:lnSpc>
              <a:spcAft>
                <a:spcPts val="0"/>
              </a:spcAft>
              <a:defRPr/>
            </a:pPr>
            <a:r>
              <a:rPr lang="zh-CN" altLang="en-US" sz="2000" dirty="0"/>
              <a:t>和手机联动</a:t>
            </a:r>
          </a:p>
          <a:p>
            <a:pPr lvl="1" fontAlgn="auto">
              <a:lnSpc>
                <a:spcPct val="90000"/>
              </a:lnSpc>
              <a:spcAft>
                <a:spcPts val="0"/>
              </a:spcAft>
              <a:defRPr/>
            </a:pPr>
            <a:r>
              <a:rPr lang="zh-CN" altLang="en-US" sz="2000" dirty="0"/>
              <a:t>获取网络连接和</a:t>
            </a:r>
            <a:r>
              <a:rPr lang="en-US" altLang="zh-CN" sz="2000" dirty="0"/>
              <a:t>GPS</a:t>
            </a:r>
            <a:r>
              <a:rPr lang="zh-CN" altLang="en-US" sz="2000" dirty="0"/>
              <a:t>定位信息</a:t>
            </a:r>
          </a:p>
          <a:p>
            <a:pPr fontAlgn="auto">
              <a:spcAft>
                <a:spcPts val="0"/>
              </a:spcAft>
              <a:buClr>
                <a:schemeClr val="accent1"/>
              </a:buClr>
              <a:buSzTx/>
              <a:buFont typeface="Wingdings" pitchFamily="2" charset="2"/>
              <a:buChar char="p"/>
              <a:defRPr/>
            </a:pPr>
            <a:r>
              <a:rPr lang="zh-CN" altLang="en-US" sz="2400" dirty="0">
                <a:solidFill>
                  <a:srgbClr val="000000"/>
                </a:solidFill>
              </a:rPr>
              <a:t>手表手机：</a:t>
            </a:r>
            <a:r>
              <a:rPr lang="en-US" altLang="zh-CN" sz="2400" dirty="0">
                <a:solidFill>
                  <a:srgbClr val="000000"/>
                </a:solidFill>
              </a:rPr>
              <a:t>M300</a:t>
            </a:r>
          </a:p>
          <a:p>
            <a:pPr lvl="1" fontAlgn="auto">
              <a:lnSpc>
                <a:spcPct val="90000"/>
              </a:lnSpc>
              <a:spcAft>
                <a:spcPts val="0"/>
              </a:spcAft>
              <a:defRPr/>
            </a:pPr>
            <a:r>
              <a:rPr lang="en-US" altLang="zh-CN" sz="2000" dirty="0"/>
              <a:t>1</a:t>
            </a:r>
            <a:r>
              <a:rPr lang="zh-CN" altLang="en-US" sz="2000" dirty="0"/>
              <a:t>英寸的显示屏</a:t>
            </a:r>
          </a:p>
          <a:p>
            <a:pPr lvl="1" fontAlgn="auto">
              <a:lnSpc>
                <a:spcPct val="90000"/>
              </a:lnSpc>
              <a:spcAft>
                <a:spcPts val="0"/>
              </a:spcAft>
              <a:defRPr/>
            </a:pPr>
            <a:r>
              <a:rPr lang="en-US" altLang="zh-CN" sz="2000" dirty="0"/>
              <a:t>USB</a:t>
            </a:r>
            <a:r>
              <a:rPr lang="zh-CN" altLang="en-US" sz="2000" dirty="0"/>
              <a:t>接口</a:t>
            </a:r>
          </a:p>
          <a:p>
            <a:pPr lvl="1" fontAlgn="auto">
              <a:lnSpc>
                <a:spcPct val="90000"/>
              </a:lnSpc>
              <a:spcAft>
                <a:spcPts val="0"/>
              </a:spcAft>
              <a:defRPr/>
            </a:pPr>
            <a:r>
              <a:rPr lang="zh-CN" altLang="en-US" sz="2000" dirty="0"/>
              <a:t>可播放音乐</a:t>
            </a:r>
          </a:p>
          <a:p>
            <a:pPr lvl="1" fontAlgn="auto">
              <a:lnSpc>
                <a:spcPct val="90000"/>
              </a:lnSpc>
              <a:spcAft>
                <a:spcPts val="0"/>
              </a:spcAft>
              <a:defRPr/>
            </a:pPr>
            <a:r>
              <a:rPr lang="zh-CN" altLang="en-US" sz="2000" dirty="0"/>
              <a:t>支持蓝牙</a:t>
            </a:r>
          </a:p>
          <a:p>
            <a:pPr fontAlgn="auto">
              <a:spcAft>
                <a:spcPts val="0"/>
              </a:spcAft>
              <a:buClr>
                <a:schemeClr val="accent1"/>
              </a:buClr>
              <a:buSzTx/>
              <a:buFont typeface="Wingdings" pitchFamily="2" charset="2"/>
              <a:buChar char="p"/>
              <a:defRPr/>
            </a:pPr>
            <a:r>
              <a:rPr lang="en-US" altLang="zh-CN" sz="2400" dirty="0">
                <a:solidFill>
                  <a:srgbClr val="000000"/>
                </a:solidFill>
              </a:rPr>
              <a:t>Nike</a:t>
            </a:r>
            <a:r>
              <a:rPr lang="zh-CN" altLang="en-US" sz="2400" dirty="0">
                <a:solidFill>
                  <a:srgbClr val="000000"/>
                </a:solidFill>
              </a:rPr>
              <a:t>的</a:t>
            </a:r>
            <a:r>
              <a:rPr lang="en-US" altLang="zh-CN" sz="2400" dirty="0">
                <a:solidFill>
                  <a:srgbClr val="000000"/>
                </a:solidFill>
              </a:rPr>
              <a:t>Speed+</a:t>
            </a:r>
            <a:r>
              <a:rPr lang="zh-CN" altLang="en-US" sz="2400" dirty="0">
                <a:solidFill>
                  <a:srgbClr val="000000"/>
                </a:solidFill>
              </a:rPr>
              <a:t>手表</a:t>
            </a:r>
          </a:p>
          <a:p>
            <a:pPr lvl="1" fontAlgn="auto">
              <a:lnSpc>
                <a:spcPct val="90000"/>
              </a:lnSpc>
              <a:spcAft>
                <a:spcPts val="0"/>
              </a:spcAft>
              <a:defRPr/>
            </a:pPr>
            <a:r>
              <a:rPr lang="zh-CN" altLang="en-US" sz="2000" dirty="0"/>
              <a:t>结合 </a:t>
            </a:r>
            <a:r>
              <a:rPr lang="en-US" altLang="zh-CN" sz="2000" dirty="0"/>
              <a:t>iPod </a:t>
            </a:r>
            <a:r>
              <a:rPr lang="zh-CN" altLang="en-US" sz="2000" dirty="0"/>
              <a:t>和运动计测</a:t>
            </a:r>
          </a:p>
          <a:p>
            <a:pPr fontAlgn="auto">
              <a:spcAft>
                <a:spcPts val="0"/>
              </a:spcAft>
              <a:buClr>
                <a:schemeClr val="accent1"/>
              </a:buClr>
              <a:buSzTx/>
              <a:buFont typeface="Wingdings" pitchFamily="2" charset="2"/>
              <a:buChar char="p"/>
              <a:defRPr/>
            </a:pPr>
            <a:r>
              <a:rPr lang="zh-CN" altLang="en-US" sz="2400" dirty="0">
                <a:solidFill>
                  <a:srgbClr val="000000"/>
                </a:solidFill>
              </a:rPr>
              <a:t>韩国防性罪犯的电子手镯</a:t>
            </a:r>
          </a:p>
          <a:p>
            <a:pPr lvl="1" fontAlgn="auto">
              <a:lnSpc>
                <a:spcPct val="90000"/>
              </a:lnSpc>
              <a:spcAft>
                <a:spcPts val="0"/>
              </a:spcAft>
              <a:defRPr/>
            </a:pPr>
            <a:r>
              <a:rPr lang="zh-CN" altLang="en-US" sz="2000" dirty="0"/>
              <a:t>可追踪罪犯的定位和坐标</a:t>
            </a:r>
          </a:p>
          <a:p>
            <a:pPr fontAlgn="auto">
              <a:spcAft>
                <a:spcPts val="0"/>
              </a:spcAft>
              <a:buClr>
                <a:schemeClr val="accent1"/>
              </a:buClr>
              <a:buSzTx/>
              <a:buFont typeface="Wingdings" pitchFamily="2" charset="2"/>
              <a:buChar char="p"/>
              <a:defRPr/>
            </a:pPr>
            <a:r>
              <a:rPr lang="zh-CN" altLang="en-US" sz="2400" dirty="0">
                <a:solidFill>
                  <a:srgbClr val="000000"/>
                </a:solidFill>
              </a:rPr>
              <a:t>爱国者视频</a:t>
            </a:r>
            <a:r>
              <a:rPr lang="en-US" altLang="zh-CN" sz="2400" dirty="0">
                <a:solidFill>
                  <a:srgbClr val="000000"/>
                </a:solidFill>
              </a:rPr>
              <a:t>MP4</a:t>
            </a:r>
            <a:r>
              <a:rPr lang="zh-CN" altLang="en-US" sz="2400" dirty="0">
                <a:solidFill>
                  <a:srgbClr val="000000"/>
                </a:solidFill>
              </a:rPr>
              <a:t>手表</a:t>
            </a:r>
          </a:p>
        </p:txBody>
      </p:sp>
      <p:pic>
        <p:nvPicPr>
          <p:cNvPr id="67588" name="Picture 4" descr="mf-jit-watch"/>
          <p:cNvPicPr>
            <a:picLocks noChangeAspect="1" noChangeArrowheads="1"/>
          </p:cNvPicPr>
          <p:nvPr/>
        </p:nvPicPr>
        <p:blipFill>
          <a:blip r:embed="rId3"/>
          <a:srcRect/>
          <a:stretch>
            <a:fillRect/>
          </a:stretch>
        </p:blipFill>
        <p:spPr bwMode="auto">
          <a:xfrm>
            <a:off x="6300788" y="1355725"/>
            <a:ext cx="2592387" cy="2073275"/>
          </a:xfrm>
          <a:prstGeom prst="rect">
            <a:avLst/>
          </a:prstGeom>
          <a:noFill/>
          <a:ln w="9525">
            <a:noFill/>
            <a:miter lim="800000"/>
            <a:headEnd/>
            <a:tailEnd/>
          </a:ln>
        </p:spPr>
      </p:pic>
      <p:pic>
        <p:nvPicPr>
          <p:cNvPr id="67589" name="Picture 5" descr="m300-final-1"/>
          <p:cNvPicPr>
            <a:picLocks noChangeAspect="1" noChangeArrowheads="1"/>
          </p:cNvPicPr>
          <p:nvPr/>
        </p:nvPicPr>
        <p:blipFill>
          <a:blip r:embed="rId4"/>
          <a:srcRect/>
          <a:stretch>
            <a:fillRect/>
          </a:stretch>
        </p:blipFill>
        <p:spPr bwMode="auto">
          <a:xfrm>
            <a:off x="3851275" y="1919288"/>
            <a:ext cx="2376488" cy="1654175"/>
          </a:xfrm>
          <a:prstGeom prst="rect">
            <a:avLst/>
          </a:prstGeom>
          <a:noFill/>
          <a:ln w="9525">
            <a:noFill/>
            <a:miter lim="800000"/>
            <a:headEnd/>
            <a:tailEnd/>
          </a:ln>
        </p:spPr>
      </p:pic>
      <p:pic>
        <p:nvPicPr>
          <p:cNvPr id="67590" name="Picture 6" descr="nike-speed-watch"/>
          <p:cNvPicPr>
            <a:picLocks noChangeAspect="1" noChangeArrowheads="1"/>
          </p:cNvPicPr>
          <p:nvPr/>
        </p:nvPicPr>
        <p:blipFill>
          <a:blip r:embed="rId5"/>
          <a:srcRect/>
          <a:stretch>
            <a:fillRect/>
          </a:stretch>
        </p:blipFill>
        <p:spPr bwMode="auto">
          <a:xfrm>
            <a:off x="3635375" y="3616325"/>
            <a:ext cx="4191000" cy="2476500"/>
          </a:xfrm>
          <a:prstGeom prst="rect">
            <a:avLst/>
          </a:prstGeom>
          <a:noFill/>
          <a:ln w="9525">
            <a:noFill/>
            <a:miter lim="800000"/>
            <a:headEnd/>
            <a:tailEnd/>
          </a:ln>
        </p:spPr>
      </p:pic>
      <p:pic>
        <p:nvPicPr>
          <p:cNvPr id="67591" name="Picture 7" descr="electronic20watch[1]"/>
          <p:cNvPicPr>
            <a:picLocks noChangeAspect="1" noChangeArrowheads="1"/>
          </p:cNvPicPr>
          <p:nvPr/>
        </p:nvPicPr>
        <p:blipFill>
          <a:blip r:embed="rId6"/>
          <a:srcRect/>
          <a:stretch>
            <a:fillRect/>
          </a:stretch>
        </p:blipFill>
        <p:spPr bwMode="auto">
          <a:xfrm>
            <a:off x="7486650" y="2817813"/>
            <a:ext cx="1657350" cy="2657475"/>
          </a:xfrm>
          <a:prstGeom prst="rect">
            <a:avLst/>
          </a:prstGeom>
          <a:noFill/>
          <a:ln w="9525">
            <a:noFill/>
            <a:miter lim="800000"/>
            <a:headEnd/>
            <a:tailEnd/>
          </a:ln>
        </p:spPr>
      </p:pic>
      <p:pic>
        <p:nvPicPr>
          <p:cNvPr id="67592" name="Picture 8" descr="aigof209[1]"/>
          <p:cNvPicPr>
            <a:picLocks noChangeAspect="1" noChangeArrowheads="1"/>
          </p:cNvPicPr>
          <p:nvPr/>
        </p:nvPicPr>
        <p:blipFill>
          <a:blip r:embed="rId7">
            <a:clrChange>
              <a:clrFrom>
                <a:srgbClr val="FDFDFD"/>
              </a:clrFrom>
              <a:clrTo>
                <a:srgbClr val="FDFDFD">
                  <a:alpha val="0"/>
                </a:srgbClr>
              </a:clrTo>
            </a:clrChange>
          </a:blip>
          <a:srcRect/>
          <a:stretch>
            <a:fillRect/>
          </a:stretch>
        </p:blipFill>
        <p:spPr bwMode="auto">
          <a:xfrm>
            <a:off x="5724525" y="4652963"/>
            <a:ext cx="2425700" cy="17621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嵌入式技术的应用－运动玩具游戏</a:t>
            </a:r>
          </a:p>
        </p:txBody>
      </p:sp>
      <p:sp>
        <p:nvSpPr>
          <p:cNvPr id="276483" name="Rectangle 3" descr="Rectangle: Click to edit Master text styles&#10;Second level&#10;Third level&#10;Fourth level&#10;Fifth level"/>
          <p:cNvSpPr>
            <a:spLocks noGrp="1" noChangeArrowheads="1"/>
          </p:cNvSpPr>
          <p:nvPr>
            <p:ph idx="4294967295"/>
          </p:nvPr>
        </p:nvSpPr>
        <p:spPr>
          <a:xfrm>
            <a:off x="0" y="1341438"/>
            <a:ext cx="8229600" cy="4824412"/>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lIns="91430" tIns="45715" rIns="91430" bIns="45715" rtlCol="0">
            <a:normAutofit/>
          </a:bodyPr>
          <a:lstStyle/>
          <a:p>
            <a:pPr fontAlgn="auto">
              <a:spcAft>
                <a:spcPts val="0"/>
              </a:spcAft>
              <a:buClr>
                <a:schemeClr val="accent1"/>
              </a:buClr>
              <a:buSzTx/>
              <a:buFont typeface="Wingdings" pitchFamily="2" charset="2"/>
              <a:buChar char="p"/>
              <a:defRPr/>
            </a:pPr>
            <a:r>
              <a:rPr lang="en-US" altLang="zh-CN" sz="2400" dirty="0">
                <a:solidFill>
                  <a:srgbClr val="000000"/>
                </a:solidFill>
              </a:rPr>
              <a:t>GTX</a:t>
            </a:r>
            <a:r>
              <a:rPr lang="zh-CN" altLang="en-US" sz="2400" dirty="0">
                <a:solidFill>
                  <a:srgbClr val="000000"/>
                </a:solidFill>
              </a:rPr>
              <a:t>公司定位的运动跑鞋</a:t>
            </a:r>
          </a:p>
          <a:p>
            <a:pPr lvl="1" fontAlgn="auto">
              <a:lnSpc>
                <a:spcPct val="90000"/>
              </a:lnSpc>
              <a:spcAft>
                <a:spcPts val="0"/>
              </a:spcAft>
              <a:defRPr/>
            </a:pPr>
            <a:r>
              <a:rPr lang="zh-CN" altLang="en-US" sz="2000" dirty="0"/>
              <a:t>内置的</a:t>
            </a:r>
            <a:r>
              <a:rPr lang="en-US" altLang="zh-CN" sz="2000" dirty="0"/>
              <a:t>GPS</a:t>
            </a:r>
            <a:r>
              <a:rPr lang="zh-CN" altLang="en-US" sz="2000" dirty="0"/>
              <a:t>接收器和可充电电池</a:t>
            </a:r>
          </a:p>
          <a:p>
            <a:pPr fontAlgn="auto">
              <a:spcAft>
                <a:spcPts val="0"/>
              </a:spcAft>
              <a:buClr>
                <a:schemeClr val="accent1"/>
              </a:buClr>
              <a:buSzTx/>
              <a:buFont typeface="Wingdings" pitchFamily="2" charset="2"/>
              <a:buChar char="p"/>
              <a:defRPr/>
            </a:pPr>
            <a:r>
              <a:rPr lang="zh-CN" altLang="en-US" sz="2400" dirty="0">
                <a:solidFill>
                  <a:srgbClr val="000000"/>
                </a:solidFill>
              </a:rPr>
              <a:t>遥控蜻蜓</a:t>
            </a:r>
          </a:p>
          <a:p>
            <a:pPr fontAlgn="auto">
              <a:spcAft>
                <a:spcPts val="0"/>
              </a:spcAft>
              <a:buClr>
                <a:schemeClr val="accent1"/>
              </a:buClr>
              <a:buSzTx/>
              <a:buFont typeface="Wingdings" pitchFamily="2" charset="2"/>
              <a:buChar char="p"/>
              <a:defRPr/>
            </a:pPr>
            <a:r>
              <a:rPr lang="zh-CN" altLang="en-US" sz="2400" dirty="0" smtClean="0">
                <a:solidFill>
                  <a:srgbClr val="000000"/>
                </a:solidFill>
              </a:rPr>
              <a:t>游戏主机</a:t>
            </a:r>
          </a:p>
          <a:p>
            <a:pPr lvl="1" fontAlgn="auto">
              <a:lnSpc>
                <a:spcPct val="90000"/>
              </a:lnSpc>
              <a:spcAft>
                <a:spcPts val="0"/>
              </a:spcAft>
              <a:defRPr/>
            </a:pPr>
            <a:r>
              <a:rPr lang="zh-CN" altLang="en-US" sz="2000" dirty="0" smtClean="0"/>
              <a:t>三</a:t>
            </a:r>
            <a:r>
              <a:rPr lang="zh-CN" altLang="en-US" sz="2000" dirty="0"/>
              <a:t>款主机</a:t>
            </a:r>
            <a:r>
              <a:rPr lang="en-US" altLang="zh-CN" sz="2000" dirty="0"/>
              <a:t>Xbox 360</a:t>
            </a:r>
            <a:r>
              <a:rPr lang="zh-CN" altLang="en-US" sz="2000" dirty="0"/>
              <a:t>，</a:t>
            </a:r>
            <a:r>
              <a:rPr lang="en-US" altLang="zh-CN" sz="2000" dirty="0"/>
              <a:t>WII</a:t>
            </a:r>
            <a:r>
              <a:rPr lang="zh-CN" altLang="en-US" sz="2000" dirty="0"/>
              <a:t>，</a:t>
            </a:r>
            <a:r>
              <a:rPr lang="en-US" altLang="zh-CN" sz="2000" dirty="0"/>
              <a:t>PS3</a:t>
            </a:r>
          </a:p>
          <a:p>
            <a:pPr fontAlgn="auto">
              <a:lnSpc>
                <a:spcPct val="90000"/>
              </a:lnSpc>
              <a:spcAft>
                <a:spcPts val="0"/>
              </a:spcAft>
              <a:defRPr/>
            </a:pPr>
            <a:endParaRPr lang="en-US" altLang="zh-CN" sz="2400" dirty="0"/>
          </a:p>
          <a:p>
            <a:pPr lvl="1" fontAlgn="auto">
              <a:lnSpc>
                <a:spcPct val="90000"/>
              </a:lnSpc>
              <a:spcAft>
                <a:spcPts val="0"/>
              </a:spcAft>
              <a:defRPr/>
            </a:pPr>
            <a:endParaRPr lang="en-US" altLang="zh-CN" sz="2400" dirty="0"/>
          </a:p>
        </p:txBody>
      </p:sp>
      <p:pic>
        <p:nvPicPr>
          <p:cNvPr id="68612" name="Picture 4" descr="1-26-07-gtx_gps_shoes"/>
          <p:cNvPicPr>
            <a:picLocks noChangeAspect="1" noChangeArrowheads="1"/>
          </p:cNvPicPr>
          <p:nvPr/>
        </p:nvPicPr>
        <p:blipFill>
          <a:blip r:embed="rId3">
            <a:clrChange>
              <a:clrFrom>
                <a:srgbClr val="FDFDFD"/>
              </a:clrFrom>
              <a:clrTo>
                <a:srgbClr val="FDFDFD">
                  <a:alpha val="0"/>
                </a:srgbClr>
              </a:clrTo>
            </a:clrChange>
          </a:blip>
          <a:srcRect/>
          <a:stretch>
            <a:fillRect/>
          </a:stretch>
        </p:blipFill>
        <p:spPr bwMode="auto">
          <a:xfrm>
            <a:off x="5940425" y="1557338"/>
            <a:ext cx="1958975" cy="1028700"/>
          </a:xfrm>
          <a:prstGeom prst="rect">
            <a:avLst/>
          </a:prstGeom>
          <a:noFill/>
          <a:ln w="9525">
            <a:noFill/>
            <a:miter lim="800000"/>
            <a:headEnd/>
            <a:tailEnd/>
          </a:ln>
        </p:spPr>
      </p:pic>
      <p:pic>
        <p:nvPicPr>
          <p:cNvPr id="68613" name="Picture 5" descr="gal12"/>
          <p:cNvPicPr>
            <a:picLocks noChangeAspect="1" noChangeArrowheads="1"/>
          </p:cNvPicPr>
          <p:nvPr/>
        </p:nvPicPr>
        <p:blipFill>
          <a:blip r:embed="rId4"/>
          <a:srcRect/>
          <a:stretch>
            <a:fillRect/>
          </a:stretch>
        </p:blipFill>
        <p:spPr bwMode="auto">
          <a:xfrm>
            <a:off x="4500563" y="2492375"/>
            <a:ext cx="1655762" cy="1177925"/>
          </a:xfrm>
          <a:prstGeom prst="rect">
            <a:avLst/>
          </a:prstGeom>
          <a:noFill/>
          <a:ln w="9525">
            <a:noFill/>
            <a:miter lim="800000"/>
            <a:headEnd/>
            <a:tailEnd/>
          </a:ln>
        </p:spPr>
      </p:pic>
      <p:pic>
        <p:nvPicPr>
          <p:cNvPr id="68614" name="Picture 6" descr="gamecube-eol">
            <a:hlinkClick r:id="rId5"/>
          </p:cNvPr>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6896100" y="2443163"/>
            <a:ext cx="2232025" cy="1765300"/>
          </a:xfrm>
          <a:prstGeom prst="rect">
            <a:avLst/>
          </a:prstGeom>
          <a:noFill/>
          <a:ln w="9525">
            <a:noFill/>
            <a:miter lim="800000"/>
            <a:headEnd/>
            <a:tailEnd/>
          </a:ln>
        </p:spPr>
      </p:pic>
      <p:sp>
        <p:nvSpPr>
          <p:cNvPr id="68615" name="Rectangle 7"/>
          <p:cNvSpPr>
            <a:spLocks noChangeArrowheads="1"/>
          </p:cNvSpPr>
          <p:nvPr/>
        </p:nvSpPr>
        <p:spPr bwMode="auto">
          <a:xfrm>
            <a:off x="6877050" y="3940175"/>
            <a:ext cx="1390650" cy="396875"/>
          </a:xfrm>
          <a:prstGeom prst="rect">
            <a:avLst/>
          </a:prstGeom>
          <a:noFill/>
          <a:ln w="9525" algn="ctr">
            <a:noFill/>
            <a:miter lim="800000"/>
            <a:headEnd/>
            <a:tailEnd/>
          </a:ln>
          <a:effectLst/>
        </p:spPr>
        <p:txBody>
          <a:bodyPr wrap="none" lIns="91430" tIns="45715" rIns="91430" bIns="45715" anchor="ctr">
            <a:spAutoFit/>
          </a:bodyPr>
          <a:lstStyle/>
          <a:p>
            <a:r>
              <a:rPr lang="en-US" altLang="zh-CN" sz="2000">
                <a:latin typeface="Times New Roman" pitchFamily="18" charset="0"/>
              </a:rPr>
              <a:t>GameCube </a:t>
            </a:r>
          </a:p>
        </p:txBody>
      </p:sp>
      <p:pic>
        <p:nvPicPr>
          <p:cNvPr id="68616" name="Picture 8" descr="wiimote-boxing-glove">
            <a:hlinkClick r:id="rId7"/>
          </p:cNvPr>
          <p:cNvPicPr>
            <a:picLocks noChangeAspect="1" noChangeArrowheads="1"/>
          </p:cNvPicPr>
          <p:nvPr/>
        </p:nvPicPr>
        <p:blipFill>
          <a:blip r:embed="rId8"/>
          <a:srcRect r="63939"/>
          <a:stretch>
            <a:fillRect/>
          </a:stretch>
        </p:blipFill>
        <p:spPr bwMode="auto">
          <a:xfrm>
            <a:off x="250825" y="4221163"/>
            <a:ext cx="1511300" cy="1200150"/>
          </a:xfrm>
          <a:prstGeom prst="rect">
            <a:avLst/>
          </a:prstGeom>
          <a:noFill/>
          <a:ln w="9525">
            <a:noFill/>
            <a:miter lim="800000"/>
            <a:headEnd/>
            <a:tailEnd/>
          </a:ln>
        </p:spPr>
      </p:pic>
      <p:pic>
        <p:nvPicPr>
          <p:cNvPr id="68617" name="Picture 9" descr="2-4-07-xboxlcdmod"/>
          <p:cNvPicPr>
            <a:picLocks noChangeAspect="1" noChangeArrowheads="1"/>
          </p:cNvPicPr>
          <p:nvPr/>
        </p:nvPicPr>
        <p:blipFill>
          <a:blip r:embed="rId9"/>
          <a:srcRect/>
          <a:stretch>
            <a:fillRect/>
          </a:stretch>
        </p:blipFill>
        <p:spPr bwMode="auto">
          <a:xfrm>
            <a:off x="6659563" y="4581525"/>
            <a:ext cx="1657350" cy="1476375"/>
          </a:xfrm>
          <a:prstGeom prst="rect">
            <a:avLst/>
          </a:prstGeom>
          <a:noFill/>
          <a:ln w="9525">
            <a:noFill/>
            <a:miter lim="800000"/>
            <a:headEnd/>
            <a:tailEnd/>
          </a:ln>
        </p:spPr>
      </p:pic>
      <p:sp>
        <p:nvSpPr>
          <p:cNvPr id="68618" name="Rectangle 10"/>
          <p:cNvSpPr>
            <a:spLocks noChangeArrowheads="1"/>
          </p:cNvSpPr>
          <p:nvPr/>
        </p:nvSpPr>
        <p:spPr bwMode="auto">
          <a:xfrm>
            <a:off x="6804025" y="6092825"/>
            <a:ext cx="1187450" cy="396875"/>
          </a:xfrm>
          <a:prstGeom prst="rect">
            <a:avLst/>
          </a:prstGeom>
          <a:noFill/>
          <a:ln w="9525" algn="ctr">
            <a:noFill/>
            <a:miter lim="800000"/>
            <a:headEnd/>
            <a:tailEnd/>
          </a:ln>
          <a:effectLst/>
        </p:spPr>
        <p:txBody>
          <a:bodyPr wrap="none" lIns="91430" tIns="45715" rIns="91430" bIns="45715" anchor="ctr">
            <a:spAutoFit/>
          </a:bodyPr>
          <a:lstStyle/>
          <a:p>
            <a:r>
              <a:rPr lang="en-US" altLang="zh-CN" sz="2000">
                <a:latin typeface="Times New Roman" pitchFamily="18" charset="0"/>
              </a:rPr>
              <a:t>XboX360</a:t>
            </a:r>
          </a:p>
        </p:txBody>
      </p:sp>
      <p:pic>
        <p:nvPicPr>
          <p:cNvPr id="68619" name="Picture 11" descr="wii-gun-mod">
            <a:hlinkClick r:id="rId10"/>
          </p:cNvPr>
          <p:cNvPicPr>
            <a:picLocks noChangeAspect="1" noChangeArrowheads="1"/>
          </p:cNvPicPr>
          <p:nvPr/>
        </p:nvPicPr>
        <p:blipFill>
          <a:blip r:embed="rId11"/>
          <a:srcRect/>
          <a:stretch>
            <a:fillRect/>
          </a:stretch>
        </p:blipFill>
        <p:spPr bwMode="auto">
          <a:xfrm>
            <a:off x="1835150" y="4437063"/>
            <a:ext cx="2089150" cy="1247775"/>
          </a:xfrm>
          <a:prstGeom prst="rect">
            <a:avLst/>
          </a:prstGeom>
          <a:noFill/>
          <a:ln w="9525">
            <a:noFill/>
            <a:miter lim="800000"/>
            <a:headEnd/>
            <a:tailEnd/>
          </a:ln>
        </p:spPr>
      </p:pic>
      <p:pic>
        <p:nvPicPr>
          <p:cNvPr id="68620" name="Picture 12" descr="playstation3-240">
            <a:hlinkClick r:id="rId12"/>
          </p:cNvPr>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3924300" y="4868863"/>
            <a:ext cx="2286000" cy="1571625"/>
          </a:xfrm>
          <a:prstGeom prst="rect">
            <a:avLst/>
          </a:prstGeom>
          <a:noFill/>
          <a:ln w="9525">
            <a:noFill/>
            <a:miter lim="800000"/>
            <a:headEnd/>
            <a:tailEnd/>
          </a:ln>
        </p:spPr>
      </p:pic>
      <p:sp>
        <p:nvSpPr>
          <p:cNvPr id="68621" name="Rectangle 13"/>
          <p:cNvSpPr>
            <a:spLocks noChangeArrowheads="1"/>
          </p:cNvSpPr>
          <p:nvPr/>
        </p:nvSpPr>
        <p:spPr bwMode="auto">
          <a:xfrm>
            <a:off x="3851275" y="5876925"/>
            <a:ext cx="593725" cy="396875"/>
          </a:xfrm>
          <a:prstGeom prst="rect">
            <a:avLst/>
          </a:prstGeom>
          <a:noFill/>
          <a:ln w="9525" algn="ctr">
            <a:noFill/>
            <a:miter lim="800000"/>
            <a:headEnd/>
            <a:tailEnd/>
          </a:ln>
          <a:effectLst/>
        </p:spPr>
        <p:txBody>
          <a:bodyPr wrap="none" lIns="91430" tIns="45715" rIns="91430" bIns="45715" anchor="ctr">
            <a:spAutoFit/>
          </a:bodyPr>
          <a:lstStyle/>
          <a:p>
            <a:r>
              <a:rPr lang="en-US" altLang="zh-CN" sz="2000">
                <a:latin typeface="Times New Roman" pitchFamily="18" charset="0"/>
              </a:rPr>
              <a:t>PS3</a:t>
            </a:r>
          </a:p>
        </p:txBody>
      </p:sp>
      <p:pic>
        <p:nvPicPr>
          <p:cNvPr id="68622" name="Picture 14" descr="nintendo-wii">
            <a:hlinkClick r:id="rId14"/>
          </p:cNvPr>
          <p:cNvPicPr>
            <a:picLocks noChangeAspect="1" noChangeArrowheads="1"/>
          </p:cNvPicPr>
          <p:nvPr/>
        </p:nvPicPr>
        <p:blipFill>
          <a:blip r:embed="rId15"/>
          <a:srcRect/>
          <a:stretch>
            <a:fillRect/>
          </a:stretch>
        </p:blipFill>
        <p:spPr bwMode="auto">
          <a:xfrm>
            <a:off x="4211638" y="3933825"/>
            <a:ext cx="1584325" cy="1193800"/>
          </a:xfrm>
          <a:prstGeom prst="rect">
            <a:avLst/>
          </a:prstGeom>
          <a:noFill/>
          <a:ln w="9525">
            <a:noFill/>
            <a:miter lim="800000"/>
            <a:headEnd/>
            <a:tailEnd/>
          </a:ln>
        </p:spPr>
      </p:pic>
      <p:sp>
        <p:nvSpPr>
          <p:cNvPr id="68623" name="Rectangle 15"/>
          <p:cNvSpPr>
            <a:spLocks noChangeArrowheads="1"/>
          </p:cNvSpPr>
          <p:nvPr/>
        </p:nvSpPr>
        <p:spPr bwMode="auto">
          <a:xfrm>
            <a:off x="755650" y="5876925"/>
            <a:ext cx="2214563" cy="396875"/>
          </a:xfrm>
          <a:prstGeom prst="rect">
            <a:avLst/>
          </a:prstGeom>
          <a:noFill/>
          <a:ln w="9525" algn="ctr">
            <a:noFill/>
            <a:miter lim="800000"/>
            <a:headEnd/>
            <a:tailEnd/>
          </a:ln>
          <a:effectLst/>
        </p:spPr>
        <p:txBody>
          <a:bodyPr wrap="none" lIns="91430" tIns="45715" rIns="91430" bIns="45715" anchor="ctr">
            <a:spAutoFit/>
          </a:bodyPr>
          <a:lstStyle/>
          <a:p>
            <a:r>
              <a:rPr lang="en-US" altLang="zh-CN" sz="2000">
                <a:latin typeface="Times New Roman" pitchFamily="18" charset="0"/>
              </a:rPr>
              <a:t>Wii, </a:t>
            </a:r>
            <a:r>
              <a:rPr lang="zh-CN" altLang="en-US" sz="2000">
                <a:latin typeface="Times New Roman" pitchFamily="18" charset="0"/>
              </a:rPr>
              <a:t>手柄</a:t>
            </a:r>
            <a:r>
              <a:rPr lang="en-US" altLang="zh-CN" sz="2000">
                <a:latin typeface="Times New Roman" pitchFamily="18" charset="0"/>
              </a:rPr>
              <a:t>, </a:t>
            </a:r>
            <a:r>
              <a:rPr lang="zh-CN" altLang="en-US" sz="2000">
                <a:latin typeface="Times New Roman" pitchFamily="18" charset="0"/>
              </a:rPr>
              <a:t>手套</a:t>
            </a:r>
            <a:r>
              <a:rPr lang="en-US" altLang="zh-CN" sz="2000">
                <a:latin typeface="Times New Roman" pitchFamily="18" charset="0"/>
              </a:rPr>
              <a:t>, </a:t>
            </a:r>
            <a:r>
              <a:rPr lang="zh-CN" altLang="en-US" sz="2000">
                <a:latin typeface="Times New Roman" pitchFamily="18" charset="0"/>
              </a:rPr>
              <a:t>枪</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嵌入式技术的应用－摄像器材</a:t>
            </a:r>
          </a:p>
        </p:txBody>
      </p:sp>
      <p:sp>
        <p:nvSpPr>
          <p:cNvPr id="69635" name="Rectangle 3" descr="Rectangle: Click to edit Master text styles&#10;Second level&#10;Third level&#10;Fourth level&#10;Fifth level"/>
          <p:cNvSpPr>
            <a:spLocks noGrp="1" noChangeArrowheads="1"/>
          </p:cNvSpPr>
          <p:nvPr>
            <p:ph idx="4294967295"/>
          </p:nvPr>
        </p:nvSpPr>
        <p:spPr>
          <a:xfrm>
            <a:off x="734888" y="1341438"/>
            <a:ext cx="8229600" cy="4824412"/>
          </a:xfrm>
        </p:spPr>
        <p:txBody>
          <a:bodyPr/>
          <a:lstStyle/>
          <a:p>
            <a:pPr>
              <a:buClr>
                <a:schemeClr val="accent1"/>
              </a:buClr>
              <a:buSzTx/>
              <a:buFont typeface="Wingdings" pitchFamily="2" charset="2"/>
              <a:buChar char="p"/>
            </a:pPr>
            <a:r>
              <a:rPr lang="zh-CN" altLang="en-US" sz="2400" smtClean="0">
                <a:solidFill>
                  <a:srgbClr val="000000"/>
                </a:solidFill>
              </a:rPr>
              <a:t>数码相机</a:t>
            </a:r>
          </a:p>
          <a:p>
            <a:pPr>
              <a:buClr>
                <a:schemeClr val="accent1"/>
              </a:buClr>
              <a:buSzTx/>
              <a:buFont typeface="Wingdings" pitchFamily="2" charset="2"/>
              <a:buChar char="p"/>
            </a:pPr>
            <a:r>
              <a:rPr lang="en-US" altLang="zh-CN" sz="2400" smtClean="0">
                <a:solidFill>
                  <a:srgbClr val="000000"/>
                </a:solidFill>
              </a:rPr>
              <a:t>DV</a:t>
            </a:r>
          </a:p>
        </p:txBody>
      </p:sp>
      <p:pic>
        <p:nvPicPr>
          <p:cNvPr id="69636" name="Picture 4" descr="sony-dcr-sr200">
            <a:hlinkClick r:id="rId3"/>
          </p:cNvPr>
          <p:cNvPicPr>
            <a:picLocks noChangeAspect="1" noChangeArrowheads="1"/>
          </p:cNvPicPr>
          <p:nvPr/>
        </p:nvPicPr>
        <p:blipFill>
          <a:blip r:embed="rId4"/>
          <a:srcRect/>
          <a:stretch>
            <a:fillRect/>
          </a:stretch>
        </p:blipFill>
        <p:spPr bwMode="auto">
          <a:xfrm>
            <a:off x="2411413" y="2062163"/>
            <a:ext cx="2519362" cy="1522412"/>
          </a:xfrm>
          <a:prstGeom prst="rect">
            <a:avLst/>
          </a:prstGeom>
          <a:noFill/>
          <a:ln w="9525">
            <a:noFill/>
            <a:miter lim="800000"/>
            <a:headEnd/>
            <a:tailEnd/>
          </a:ln>
        </p:spPr>
      </p:pic>
      <p:pic>
        <p:nvPicPr>
          <p:cNvPr id="69637" name="Picture 5" descr="avchd"/>
          <p:cNvPicPr>
            <a:picLocks noChangeAspect="1" noChangeArrowheads="1"/>
          </p:cNvPicPr>
          <p:nvPr/>
        </p:nvPicPr>
        <p:blipFill>
          <a:blip r:embed="rId5"/>
          <a:srcRect/>
          <a:stretch>
            <a:fillRect/>
          </a:stretch>
        </p:blipFill>
        <p:spPr bwMode="auto">
          <a:xfrm>
            <a:off x="6299200" y="1412875"/>
            <a:ext cx="2455863" cy="1852613"/>
          </a:xfrm>
          <a:prstGeom prst="rect">
            <a:avLst/>
          </a:prstGeom>
          <a:noFill/>
          <a:ln w="9525">
            <a:noFill/>
            <a:miter lim="800000"/>
            <a:headEnd/>
            <a:tailEnd/>
          </a:ln>
        </p:spPr>
      </p:pic>
      <p:pic>
        <p:nvPicPr>
          <p:cNvPr id="69638" name="Picture 6" descr="fujifilm-finepix-s5700-header">
            <a:hlinkClick r:id="rId6"/>
          </p:cNvPr>
          <p:cNvPicPr>
            <a:picLocks noChangeAspect="1" noChangeArrowheads="1"/>
          </p:cNvPicPr>
          <p:nvPr/>
        </p:nvPicPr>
        <p:blipFill>
          <a:blip r:embed="rId7"/>
          <a:srcRect/>
          <a:stretch>
            <a:fillRect/>
          </a:stretch>
        </p:blipFill>
        <p:spPr bwMode="auto">
          <a:xfrm>
            <a:off x="5435600" y="3502025"/>
            <a:ext cx="3384550" cy="2468563"/>
          </a:xfrm>
          <a:prstGeom prst="rect">
            <a:avLst/>
          </a:prstGeom>
          <a:noFill/>
          <a:ln w="9525">
            <a:noFill/>
            <a:miter lim="800000"/>
            <a:headEnd/>
            <a:tailEnd/>
          </a:ln>
        </p:spPr>
      </p:pic>
      <p:pic>
        <p:nvPicPr>
          <p:cNvPr id="69639" name="Picture 7" descr="canonixus70cols"/>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1546225" y="3933825"/>
            <a:ext cx="3167063" cy="23780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嵌入式技术的应用－多媒体终端</a:t>
            </a:r>
          </a:p>
        </p:txBody>
      </p:sp>
      <p:sp>
        <p:nvSpPr>
          <p:cNvPr id="70659" name="Rectangle 3" descr="Rectangle: Click to edit Master text styles&#10;Second level&#10;Third level&#10;Fourth level&#10;Fifth level"/>
          <p:cNvSpPr>
            <a:spLocks noGrp="1" noChangeArrowheads="1"/>
          </p:cNvSpPr>
          <p:nvPr>
            <p:ph idx="4294967295"/>
          </p:nvPr>
        </p:nvSpPr>
        <p:spPr>
          <a:xfrm>
            <a:off x="662880" y="1341438"/>
            <a:ext cx="8229600" cy="4824412"/>
          </a:xfrm>
        </p:spPr>
        <p:txBody>
          <a:bodyPr/>
          <a:lstStyle/>
          <a:p>
            <a:pPr>
              <a:buClr>
                <a:schemeClr val="accent1"/>
              </a:buClr>
              <a:buSzTx/>
              <a:buFont typeface="Wingdings" pitchFamily="2" charset="2"/>
              <a:buChar char="p"/>
            </a:pPr>
            <a:r>
              <a:rPr lang="en-US" altLang="zh-CN" sz="2400" dirty="0" smtClean="0">
                <a:solidFill>
                  <a:srgbClr val="000000"/>
                </a:solidFill>
              </a:rPr>
              <a:t>IP</a:t>
            </a:r>
            <a:r>
              <a:rPr lang="zh-CN" altLang="en-US" sz="2400" dirty="0" smtClean="0">
                <a:solidFill>
                  <a:srgbClr val="000000"/>
                </a:solidFill>
              </a:rPr>
              <a:t>电话</a:t>
            </a:r>
          </a:p>
          <a:p>
            <a:pPr>
              <a:buClr>
                <a:schemeClr val="accent1"/>
              </a:buClr>
              <a:buSzTx/>
              <a:buFont typeface="Wingdings" pitchFamily="2" charset="2"/>
              <a:buChar char="p"/>
            </a:pPr>
            <a:r>
              <a:rPr lang="zh-CN" altLang="en-US" sz="2400" dirty="0" smtClean="0">
                <a:solidFill>
                  <a:srgbClr val="000000"/>
                </a:solidFill>
              </a:rPr>
              <a:t>视频会议</a:t>
            </a:r>
          </a:p>
          <a:p>
            <a:pPr>
              <a:buClr>
                <a:schemeClr val="accent1"/>
              </a:buClr>
              <a:buSzTx/>
              <a:buFont typeface="Wingdings" pitchFamily="2" charset="2"/>
              <a:buChar char="p"/>
            </a:pPr>
            <a:r>
              <a:rPr lang="zh-CN" altLang="en-US" sz="2400" dirty="0" smtClean="0">
                <a:solidFill>
                  <a:srgbClr val="000000"/>
                </a:solidFill>
              </a:rPr>
              <a:t>可视电话</a:t>
            </a:r>
          </a:p>
        </p:txBody>
      </p:sp>
      <p:pic>
        <p:nvPicPr>
          <p:cNvPr id="70660" name="Picture 4" descr="img_pro_itouch07"/>
          <p:cNvPicPr>
            <a:picLocks noChangeAspect="1" noChangeArrowheads="1"/>
          </p:cNvPicPr>
          <p:nvPr/>
        </p:nvPicPr>
        <p:blipFill>
          <a:blip r:embed="rId3"/>
          <a:srcRect/>
          <a:stretch>
            <a:fillRect/>
          </a:stretch>
        </p:blipFill>
        <p:spPr bwMode="auto">
          <a:xfrm>
            <a:off x="2555875" y="2603500"/>
            <a:ext cx="2305050" cy="1689100"/>
          </a:xfrm>
          <a:prstGeom prst="rect">
            <a:avLst/>
          </a:prstGeom>
          <a:noFill/>
          <a:ln w="9525">
            <a:noFill/>
            <a:miter lim="800000"/>
            <a:headEnd/>
            <a:tailEnd/>
          </a:ln>
        </p:spPr>
      </p:pic>
      <p:pic>
        <p:nvPicPr>
          <p:cNvPr id="70661" name="Picture 5" descr="img_pro_ivp01"/>
          <p:cNvPicPr>
            <a:picLocks noChangeAspect="1" noChangeArrowheads="1"/>
          </p:cNvPicPr>
          <p:nvPr/>
        </p:nvPicPr>
        <p:blipFill>
          <a:blip r:embed="rId4"/>
          <a:srcRect/>
          <a:stretch>
            <a:fillRect/>
          </a:stretch>
        </p:blipFill>
        <p:spPr bwMode="auto">
          <a:xfrm>
            <a:off x="6588125" y="1628775"/>
            <a:ext cx="2314575" cy="1619250"/>
          </a:xfrm>
          <a:prstGeom prst="rect">
            <a:avLst/>
          </a:prstGeom>
          <a:noFill/>
          <a:ln w="9525">
            <a:noFill/>
            <a:miter lim="800000"/>
            <a:headEnd/>
            <a:tailEnd/>
          </a:ln>
        </p:spPr>
      </p:pic>
      <p:pic>
        <p:nvPicPr>
          <p:cNvPr id="70662" name="Picture 6"/>
          <p:cNvPicPr>
            <a:picLocks noChangeAspect="1" noChangeArrowheads="1"/>
          </p:cNvPicPr>
          <p:nvPr/>
        </p:nvPicPr>
        <p:blipFill>
          <a:blip r:embed="rId5"/>
          <a:srcRect/>
          <a:stretch>
            <a:fillRect/>
          </a:stretch>
        </p:blipFill>
        <p:spPr bwMode="auto">
          <a:xfrm>
            <a:off x="1979613" y="4005263"/>
            <a:ext cx="2209800" cy="1754187"/>
          </a:xfrm>
          <a:prstGeom prst="rect">
            <a:avLst/>
          </a:prstGeom>
          <a:noFill/>
          <a:ln w="9525">
            <a:noFill/>
            <a:miter lim="800000"/>
            <a:headEnd/>
            <a:tailEnd/>
          </a:ln>
          <a:effectLst/>
        </p:spPr>
      </p:pic>
      <p:sp>
        <p:nvSpPr>
          <p:cNvPr id="70663" name="Rectangle 7"/>
          <p:cNvSpPr>
            <a:spLocks noChangeArrowheads="1"/>
          </p:cNvSpPr>
          <p:nvPr/>
        </p:nvSpPr>
        <p:spPr bwMode="auto">
          <a:xfrm>
            <a:off x="4772025" y="5497513"/>
            <a:ext cx="1600200" cy="1027112"/>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a:latin typeface="Times New Roman" pitchFamily="18" charset="0"/>
              </a:rPr>
              <a:t>基于视频电话</a:t>
            </a:r>
          </a:p>
          <a:p>
            <a:pPr marL="342900" indent="-342900">
              <a:buClr>
                <a:schemeClr val="bg2"/>
              </a:buClr>
              <a:buSzPct val="75000"/>
              <a:buFont typeface="Wingdings" pitchFamily="2" charset="2"/>
              <a:buNone/>
            </a:pPr>
            <a:r>
              <a:rPr lang="zh-CN" altLang="en-US">
                <a:latin typeface="Times New Roman" pitchFamily="18" charset="0"/>
              </a:rPr>
              <a:t>的小型视频会</a:t>
            </a:r>
          </a:p>
          <a:p>
            <a:pPr marL="342900" indent="-342900">
              <a:buClr>
                <a:schemeClr val="bg2"/>
              </a:buClr>
              <a:buSzPct val="75000"/>
              <a:buFont typeface="Wingdings" pitchFamily="2" charset="2"/>
              <a:buNone/>
            </a:pPr>
            <a:r>
              <a:rPr lang="zh-CN" altLang="en-US">
                <a:latin typeface="Times New Roman" pitchFamily="18" charset="0"/>
              </a:rPr>
              <a:t>议系统</a:t>
            </a:r>
            <a:r>
              <a:rPr lang="en-US" altLang="zh-CN">
                <a:latin typeface="Times New Roman" pitchFamily="18" charset="0"/>
              </a:rPr>
              <a:t>(</a:t>
            </a:r>
            <a:r>
              <a:rPr lang="en-US" altLang="zh-CN">
                <a:latin typeface="Times New Roman" pitchFamily="18" charset="0"/>
                <a:cs typeface="Times New Roman" pitchFamily="18" charset="0"/>
              </a:rPr>
              <a:t>MCU</a:t>
            </a:r>
            <a:r>
              <a:rPr lang="en-US" altLang="zh-CN">
                <a:latin typeface="Times New Roman" pitchFamily="18" charset="0"/>
              </a:rPr>
              <a:t>) </a:t>
            </a:r>
          </a:p>
        </p:txBody>
      </p:sp>
      <p:pic>
        <p:nvPicPr>
          <p:cNvPr id="70664" name="Picture 8"/>
          <p:cNvPicPr>
            <a:picLocks noChangeAspect="1" noChangeArrowheads="1"/>
          </p:cNvPicPr>
          <p:nvPr/>
        </p:nvPicPr>
        <p:blipFill>
          <a:blip r:embed="rId6"/>
          <a:srcRect/>
          <a:stretch>
            <a:fillRect/>
          </a:stretch>
        </p:blipFill>
        <p:spPr bwMode="auto">
          <a:xfrm>
            <a:off x="4716463" y="4122738"/>
            <a:ext cx="1584325" cy="1393825"/>
          </a:xfrm>
          <a:prstGeom prst="rect">
            <a:avLst/>
          </a:prstGeom>
          <a:noFill/>
          <a:ln w="9525">
            <a:noFill/>
            <a:miter lim="800000"/>
            <a:headEnd/>
            <a:tailEnd/>
          </a:ln>
          <a:effectLst/>
        </p:spPr>
      </p:pic>
      <p:sp>
        <p:nvSpPr>
          <p:cNvPr id="70665" name="Rectangle 9"/>
          <p:cNvSpPr>
            <a:spLocks noChangeArrowheads="1"/>
          </p:cNvSpPr>
          <p:nvPr/>
        </p:nvSpPr>
        <p:spPr bwMode="auto">
          <a:xfrm>
            <a:off x="6877050" y="5445125"/>
            <a:ext cx="170815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语音识别电话</a:t>
            </a:r>
          </a:p>
        </p:txBody>
      </p:sp>
      <p:sp>
        <p:nvSpPr>
          <p:cNvPr id="70666" name="Rectangle 10"/>
          <p:cNvSpPr>
            <a:spLocks noChangeArrowheads="1"/>
          </p:cNvSpPr>
          <p:nvPr/>
        </p:nvSpPr>
        <p:spPr bwMode="auto">
          <a:xfrm>
            <a:off x="2195513" y="5661025"/>
            <a:ext cx="2082800"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基于</a:t>
            </a:r>
            <a:r>
              <a:rPr lang="en-US" altLang="zh-CN" sz="2000">
                <a:latin typeface="Times New Roman" pitchFamily="18" charset="0"/>
              </a:rPr>
              <a:t>H.323</a:t>
            </a:r>
            <a:r>
              <a:rPr lang="zh-CN" altLang="en-US" sz="2000">
                <a:latin typeface="Times New Roman" pitchFamily="18" charset="0"/>
              </a:rPr>
              <a:t>协议族</a:t>
            </a:r>
          </a:p>
          <a:p>
            <a:pPr marL="342900" indent="-342900">
              <a:buClr>
                <a:schemeClr val="bg2"/>
              </a:buClr>
              <a:buSzPct val="75000"/>
              <a:buFont typeface="Wingdings" pitchFamily="2" charset="2"/>
              <a:buNone/>
            </a:pPr>
            <a:r>
              <a:rPr lang="zh-CN" altLang="en-US" sz="2000">
                <a:latin typeface="Times New Roman" pitchFamily="18" charset="0"/>
              </a:rPr>
              <a:t>的网络视频电话</a:t>
            </a:r>
          </a:p>
        </p:txBody>
      </p:sp>
      <p:pic>
        <p:nvPicPr>
          <p:cNvPr id="70667" name="Picture 11"/>
          <p:cNvPicPr>
            <a:picLocks noChangeAspect="1" noChangeArrowheads="1"/>
          </p:cNvPicPr>
          <p:nvPr/>
        </p:nvPicPr>
        <p:blipFill>
          <a:blip r:embed="rId7"/>
          <a:srcRect/>
          <a:stretch>
            <a:fillRect/>
          </a:stretch>
        </p:blipFill>
        <p:spPr bwMode="auto">
          <a:xfrm>
            <a:off x="6516688" y="3789363"/>
            <a:ext cx="2232025" cy="1609725"/>
          </a:xfrm>
          <a:prstGeom prst="rect">
            <a:avLst/>
          </a:prstGeom>
          <a:noFill/>
          <a:ln w="9525">
            <a:noFill/>
            <a:miter lim="800000"/>
            <a:headEnd/>
            <a:tailEnd/>
          </a:ln>
        </p:spPr>
      </p:pic>
      <p:pic>
        <p:nvPicPr>
          <p:cNvPr id="70668" name="Picture 12" descr="07"/>
          <p:cNvPicPr>
            <a:picLocks noChangeAspect="1" noChangeArrowheads="1"/>
          </p:cNvPicPr>
          <p:nvPr/>
        </p:nvPicPr>
        <p:blipFill>
          <a:blip r:embed="rId8"/>
          <a:srcRect/>
          <a:stretch>
            <a:fillRect/>
          </a:stretch>
        </p:blipFill>
        <p:spPr bwMode="auto">
          <a:xfrm>
            <a:off x="808038" y="2997200"/>
            <a:ext cx="1747837" cy="1265238"/>
          </a:xfrm>
          <a:prstGeom prst="rect">
            <a:avLst/>
          </a:prstGeom>
          <a:noFill/>
          <a:ln w="9525">
            <a:noFill/>
            <a:miter lim="800000"/>
            <a:headEnd/>
            <a:tailEnd/>
          </a:ln>
        </p:spPr>
      </p:pic>
      <p:pic>
        <p:nvPicPr>
          <p:cNvPr id="70669" name="Picture 13"/>
          <p:cNvPicPr>
            <a:picLocks noChangeAspect="1" noChangeArrowheads="1"/>
          </p:cNvPicPr>
          <p:nvPr/>
        </p:nvPicPr>
        <p:blipFill>
          <a:blip r:embed="rId9"/>
          <a:srcRect/>
          <a:stretch>
            <a:fillRect/>
          </a:stretch>
        </p:blipFill>
        <p:spPr bwMode="auto">
          <a:xfrm>
            <a:off x="684213" y="4581525"/>
            <a:ext cx="1258887" cy="1511300"/>
          </a:xfrm>
          <a:prstGeom prst="rect">
            <a:avLst/>
          </a:prstGeom>
          <a:noFill/>
          <a:ln w="9525">
            <a:noFill/>
            <a:miter lim="800000"/>
            <a:headEnd/>
            <a:tailEnd/>
          </a:ln>
        </p:spPr>
      </p:pic>
      <p:pic>
        <p:nvPicPr>
          <p:cNvPr id="70670" name="Picture 14"/>
          <p:cNvPicPr>
            <a:picLocks noChangeAspect="1" noChangeArrowheads="1"/>
          </p:cNvPicPr>
          <p:nvPr/>
        </p:nvPicPr>
        <p:blipFill>
          <a:blip r:embed="rId10"/>
          <a:srcRect/>
          <a:stretch>
            <a:fillRect/>
          </a:stretch>
        </p:blipFill>
        <p:spPr bwMode="auto">
          <a:xfrm>
            <a:off x="4645025" y="2133600"/>
            <a:ext cx="2447925" cy="18351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嵌入式技术的应用－家庭音响</a:t>
            </a:r>
          </a:p>
        </p:txBody>
      </p:sp>
      <p:sp>
        <p:nvSpPr>
          <p:cNvPr id="71683" name="Rectangle 3" descr="Rectangle: Click to edit Master text styles&#10;Second level&#10;Third level&#10;Fourth level&#10;Fifth level"/>
          <p:cNvSpPr>
            <a:spLocks noGrp="1" noChangeArrowheads="1"/>
          </p:cNvSpPr>
          <p:nvPr>
            <p:ph idx="4294967295"/>
          </p:nvPr>
        </p:nvSpPr>
        <p:spPr>
          <a:xfrm>
            <a:off x="302840" y="1341438"/>
            <a:ext cx="8229600" cy="4824412"/>
          </a:xfrm>
        </p:spPr>
        <p:txBody>
          <a:bodyPr/>
          <a:lstStyle/>
          <a:p>
            <a:pPr>
              <a:buClr>
                <a:schemeClr val="accent1"/>
              </a:buClr>
              <a:buSzTx/>
              <a:buFont typeface="Wingdings" pitchFamily="2" charset="2"/>
              <a:buChar char="p"/>
            </a:pPr>
            <a:r>
              <a:rPr lang="zh-CN" altLang="en-US" sz="2400" dirty="0" smtClean="0">
                <a:solidFill>
                  <a:srgbClr val="000000"/>
                </a:solidFill>
              </a:rPr>
              <a:t>引入计算机技术的音响</a:t>
            </a:r>
          </a:p>
        </p:txBody>
      </p:sp>
      <p:pic>
        <p:nvPicPr>
          <p:cNvPr id="71684" name="Picture 4" descr="sonos-free-speakers"/>
          <p:cNvPicPr>
            <a:picLocks noChangeAspect="1" noChangeArrowheads="1"/>
          </p:cNvPicPr>
          <p:nvPr/>
        </p:nvPicPr>
        <p:blipFill>
          <a:blip r:embed="rId3"/>
          <a:srcRect/>
          <a:stretch>
            <a:fillRect/>
          </a:stretch>
        </p:blipFill>
        <p:spPr bwMode="auto">
          <a:xfrm>
            <a:off x="6516688" y="3860800"/>
            <a:ext cx="2160587" cy="2009775"/>
          </a:xfrm>
          <a:prstGeom prst="rect">
            <a:avLst/>
          </a:prstGeom>
          <a:noFill/>
          <a:ln w="9525">
            <a:noFill/>
            <a:miter lim="800000"/>
            <a:headEnd/>
            <a:tailEnd/>
          </a:ln>
        </p:spPr>
      </p:pic>
      <p:sp>
        <p:nvSpPr>
          <p:cNvPr id="71685" name="Rectangle 5"/>
          <p:cNvSpPr>
            <a:spLocks noChangeArrowheads="1"/>
          </p:cNvSpPr>
          <p:nvPr/>
        </p:nvSpPr>
        <p:spPr bwMode="auto">
          <a:xfrm>
            <a:off x="971550" y="5949950"/>
            <a:ext cx="4862513"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配备</a:t>
            </a:r>
            <a:r>
              <a:rPr lang="en-US" altLang="zh-CN" sz="2000">
                <a:latin typeface="Times New Roman" pitchFamily="18" charset="0"/>
              </a:rPr>
              <a:t>B&amp;O</a:t>
            </a:r>
            <a:r>
              <a:rPr lang="zh-CN" altLang="en-US" sz="2000">
                <a:latin typeface="Times New Roman" pitchFamily="18" charset="0"/>
              </a:rPr>
              <a:t>与</a:t>
            </a:r>
            <a:r>
              <a:rPr lang="en-US" altLang="zh-CN" sz="2000">
                <a:latin typeface="Times New Roman" pitchFamily="18" charset="0"/>
              </a:rPr>
              <a:t>Core 2 Duo</a:t>
            </a:r>
            <a:r>
              <a:rPr lang="zh-CN" altLang="en-US" sz="2000">
                <a:latin typeface="Times New Roman" pitchFamily="18" charset="0"/>
              </a:rPr>
              <a:t>的</a:t>
            </a:r>
            <a:r>
              <a:rPr lang="en-US" altLang="zh-CN" sz="2000">
                <a:latin typeface="Times New Roman" pitchFamily="18" charset="0"/>
              </a:rPr>
              <a:t>P.Guerra</a:t>
            </a:r>
            <a:r>
              <a:rPr lang="zh-CN" altLang="en-US" sz="2000">
                <a:latin typeface="Times New Roman" pitchFamily="18" charset="0"/>
              </a:rPr>
              <a:t>家庭影院</a:t>
            </a:r>
          </a:p>
        </p:txBody>
      </p:sp>
      <p:pic>
        <p:nvPicPr>
          <p:cNvPr id="71686" name="Picture 6" descr="flex_4">
            <a:hlinkClick r:id="rId4"/>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908175" y="4508500"/>
            <a:ext cx="2735263" cy="1454150"/>
          </a:xfrm>
          <a:prstGeom prst="rect">
            <a:avLst/>
          </a:prstGeom>
          <a:noFill/>
          <a:ln w="9525">
            <a:noFill/>
            <a:miter lim="800000"/>
            <a:headEnd/>
            <a:tailEnd/>
          </a:ln>
        </p:spPr>
      </p:pic>
      <p:sp>
        <p:nvSpPr>
          <p:cNvPr id="71687" name="Rectangle 7"/>
          <p:cNvSpPr>
            <a:spLocks noChangeArrowheads="1"/>
          </p:cNvSpPr>
          <p:nvPr/>
        </p:nvSpPr>
        <p:spPr bwMode="auto">
          <a:xfrm>
            <a:off x="6227763" y="5876925"/>
            <a:ext cx="2435225"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Sonos ZP80</a:t>
            </a:r>
            <a:r>
              <a:rPr lang="zh-CN" altLang="en-US" sz="2000">
                <a:latin typeface="Times New Roman" pitchFamily="18" charset="0"/>
              </a:rPr>
              <a:t>无线音响</a:t>
            </a:r>
          </a:p>
        </p:txBody>
      </p:sp>
      <p:pic>
        <p:nvPicPr>
          <p:cNvPr id="71688" name="Picture 8" descr="2-5-07-bh100"/>
          <p:cNvPicPr>
            <a:picLocks noChangeAspect="1" noChangeArrowheads="1"/>
          </p:cNvPicPr>
          <p:nvPr/>
        </p:nvPicPr>
        <p:blipFill>
          <a:blip r:embed="rId6"/>
          <a:srcRect/>
          <a:stretch>
            <a:fillRect/>
          </a:stretch>
        </p:blipFill>
        <p:spPr bwMode="auto">
          <a:xfrm>
            <a:off x="5940425" y="1341438"/>
            <a:ext cx="2736850" cy="1274762"/>
          </a:xfrm>
          <a:prstGeom prst="rect">
            <a:avLst/>
          </a:prstGeom>
          <a:noFill/>
          <a:ln w="9525">
            <a:noFill/>
            <a:miter lim="800000"/>
            <a:headEnd/>
            <a:tailEnd/>
          </a:ln>
        </p:spPr>
      </p:pic>
      <p:sp>
        <p:nvSpPr>
          <p:cNvPr id="71689" name="Rectangle 9"/>
          <p:cNvSpPr>
            <a:spLocks noChangeArrowheads="1"/>
          </p:cNvSpPr>
          <p:nvPr/>
        </p:nvSpPr>
        <p:spPr bwMode="auto">
          <a:xfrm>
            <a:off x="5940425" y="2781300"/>
            <a:ext cx="2911475"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LG HD DVD/</a:t>
            </a:r>
            <a:r>
              <a:rPr lang="zh-CN" altLang="en-US" sz="2000">
                <a:latin typeface="Times New Roman" pitchFamily="18" charset="0"/>
              </a:rPr>
              <a:t>蓝光播放器</a:t>
            </a:r>
          </a:p>
        </p:txBody>
      </p:sp>
      <p:pic>
        <p:nvPicPr>
          <p:cNvPr id="71690" name="Picture 10" descr="Motorola DCH3416 cable HD DVR"/>
          <p:cNvPicPr>
            <a:picLocks noChangeAspect="1" noChangeArrowheads="1"/>
          </p:cNvPicPr>
          <p:nvPr/>
        </p:nvPicPr>
        <p:blipFill>
          <a:blip r:embed="rId7">
            <a:clrChange>
              <a:clrFrom>
                <a:srgbClr val="FEFEFE"/>
              </a:clrFrom>
              <a:clrTo>
                <a:srgbClr val="FEFEFE">
                  <a:alpha val="0"/>
                </a:srgbClr>
              </a:clrTo>
            </a:clrChange>
          </a:blip>
          <a:srcRect/>
          <a:stretch>
            <a:fillRect/>
          </a:stretch>
        </p:blipFill>
        <p:spPr bwMode="auto">
          <a:xfrm>
            <a:off x="3779838" y="3265488"/>
            <a:ext cx="2028825" cy="738187"/>
          </a:xfrm>
          <a:prstGeom prst="rect">
            <a:avLst/>
          </a:prstGeom>
          <a:noFill/>
          <a:ln w="9525">
            <a:noFill/>
            <a:miter lim="800000"/>
            <a:headEnd/>
            <a:tailEnd/>
          </a:ln>
        </p:spPr>
      </p:pic>
      <p:sp>
        <p:nvSpPr>
          <p:cNvPr id="71691" name="Rectangle 11"/>
          <p:cNvSpPr>
            <a:spLocks noChangeArrowheads="1"/>
          </p:cNvSpPr>
          <p:nvPr/>
        </p:nvSpPr>
        <p:spPr bwMode="auto">
          <a:xfrm>
            <a:off x="2627313" y="4076700"/>
            <a:ext cx="3822700" cy="366713"/>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a:latin typeface="Times New Roman" pitchFamily="18" charset="0"/>
              </a:rPr>
              <a:t>Motorola</a:t>
            </a:r>
            <a:r>
              <a:rPr lang="zh-CN" altLang="en-US">
                <a:latin typeface="Times New Roman" pitchFamily="18" charset="0"/>
              </a:rPr>
              <a:t>支持</a:t>
            </a:r>
            <a:r>
              <a:rPr lang="en-US" altLang="zh-CN">
                <a:latin typeface="Times New Roman" pitchFamily="18" charset="0"/>
              </a:rPr>
              <a:t>M</a:t>
            </a:r>
            <a:r>
              <a:rPr lang="zh-CN" altLang="en-US">
                <a:latin typeface="Times New Roman" pitchFamily="18" charset="0"/>
              </a:rPr>
              <a:t>卡的 </a:t>
            </a:r>
            <a:r>
              <a:rPr lang="en-US" altLang="zh-CN">
                <a:latin typeface="Times New Roman" pitchFamily="18" charset="0"/>
              </a:rPr>
              <a:t>HD DVR </a:t>
            </a:r>
            <a:r>
              <a:rPr lang="zh-CN" altLang="en-US">
                <a:latin typeface="Times New Roman" pitchFamily="18" charset="0"/>
              </a:rPr>
              <a:t>录像机</a:t>
            </a:r>
          </a:p>
        </p:txBody>
      </p:sp>
      <p:pic>
        <p:nvPicPr>
          <p:cNvPr id="71692" name="Picture 12" descr="apple-iphone-heart-cisco-iphone">
            <a:hlinkClick r:id="rId8"/>
          </p:cNvPr>
          <p:cNvPicPr>
            <a:picLocks noChangeAspect="1" noChangeArrowheads="1"/>
          </p:cNvPicPr>
          <p:nvPr/>
        </p:nvPicPr>
        <p:blipFill>
          <a:blip r:embed="rId9"/>
          <a:srcRect/>
          <a:stretch>
            <a:fillRect/>
          </a:stretch>
        </p:blipFill>
        <p:spPr bwMode="auto">
          <a:xfrm>
            <a:off x="250825" y="2492375"/>
            <a:ext cx="2592388" cy="1417638"/>
          </a:xfrm>
          <a:prstGeom prst="rect">
            <a:avLst/>
          </a:prstGeom>
          <a:noFill/>
          <a:ln w="9525">
            <a:noFill/>
            <a:miter lim="800000"/>
            <a:headEnd/>
            <a:tailEnd/>
          </a:ln>
        </p:spPr>
      </p:pic>
      <p:sp>
        <p:nvSpPr>
          <p:cNvPr id="71693" name="Rectangle 13"/>
          <p:cNvSpPr>
            <a:spLocks noChangeArrowheads="1"/>
          </p:cNvSpPr>
          <p:nvPr/>
        </p:nvSpPr>
        <p:spPr bwMode="auto">
          <a:xfrm>
            <a:off x="1116013" y="4005263"/>
            <a:ext cx="88900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iPhone</a:t>
            </a: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嵌入式技术的应用－电视</a:t>
            </a:r>
          </a:p>
        </p:txBody>
      </p:sp>
      <p:sp>
        <p:nvSpPr>
          <p:cNvPr id="72707" name="Rectangle 3" descr="Rectangle: Click to edit Master text styles&#10;Second level&#10;Third level&#10;Fourth level&#10;Fifth level"/>
          <p:cNvSpPr>
            <a:spLocks noGrp="1" noChangeArrowheads="1"/>
          </p:cNvSpPr>
          <p:nvPr>
            <p:ph idx="4294967295"/>
          </p:nvPr>
        </p:nvSpPr>
        <p:spPr>
          <a:xfrm>
            <a:off x="518864" y="1341438"/>
            <a:ext cx="8229600" cy="4824412"/>
          </a:xfrm>
        </p:spPr>
        <p:txBody>
          <a:bodyPr/>
          <a:lstStyle/>
          <a:p>
            <a:pPr>
              <a:buClr>
                <a:schemeClr val="accent1"/>
              </a:buClr>
              <a:buSzTx/>
              <a:buFont typeface="Wingdings" pitchFamily="2" charset="2"/>
              <a:buChar char="p"/>
            </a:pPr>
            <a:r>
              <a:rPr lang="zh-CN" altLang="en-US" sz="2400" dirty="0" smtClean="0">
                <a:solidFill>
                  <a:srgbClr val="000000"/>
                </a:solidFill>
              </a:rPr>
              <a:t>高清电视</a:t>
            </a:r>
          </a:p>
          <a:p>
            <a:pPr>
              <a:buClr>
                <a:schemeClr val="accent1"/>
              </a:buClr>
              <a:buSzTx/>
              <a:buFont typeface="Wingdings" pitchFamily="2" charset="2"/>
              <a:buChar char="p"/>
            </a:pPr>
            <a:r>
              <a:rPr lang="zh-CN" altLang="en-US" sz="2400" dirty="0" smtClean="0">
                <a:solidFill>
                  <a:srgbClr val="000000"/>
                </a:solidFill>
              </a:rPr>
              <a:t>数字电视</a:t>
            </a:r>
          </a:p>
          <a:p>
            <a:pPr>
              <a:buClr>
                <a:schemeClr val="accent1"/>
              </a:buClr>
              <a:buSzTx/>
              <a:buFont typeface="Wingdings" pitchFamily="2" charset="2"/>
              <a:buChar char="p"/>
            </a:pPr>
            <a:r>
              <a:rPr lang="zh-CN" altLang="en-US" sz="2400" dirty="0" smtClean="0">
                <a:solidFill>
                  <a:srgbClr val="000000"/>
                </a:solidFill>
              </a:rPr>
              <a:t>立体显示技术</a:t>
            </a:r>
          </a:p>
          <a:p>
            <a:pPr lvl="1">
              <a:buClr>
                <a:schemeClr val="accent1"/>
              </a:buClr>
              <a:buSzTx/>
            </a:pPr>
            <a:endParaRPr lang="en-US" altLang="zh-CN" sz="2400" dirty="0" smtClean="0">
              <a:solidFill>
                <a:srgbClr val="000000"/>
              </a:solidFill>
            </a:endParaRPr>
          </a:p>
        </p:txBody>
      </p:sp>
      <p:pic>
        <p:nvPicPr>
          <p:cNvPr id="72708" name="Picture 4" descr="0013"/>
          <p:cNvPicPr>
            <a:picLocks noChangeAspect="1" noChangeArrowheads="1"/>
          </p:cNvPicPr>
          <p:nvPr/>
        </p:nvPicPr>
        <p:blipFill>
          <a:blip r:embed="rId3"/>
          <a:srcRect/>
          <a:stretch>
            <a:fillRect/>
          </a:stretch>
        </p:blipFill>
        <p:spPr bwMode="auto">
          <a:xfrm>
            <a:off x="2700338" y="4002088"/>
            <a:ext cx="3168650" cy="1781175"/>
          </a:xfrm>
          <a:prstGeom prst="rect">
            <a:avLst/>
          </a:prstGeom>
          <a:noFill/>
          <a:ln w="9525">
            <a:noFill/>
            <a:miter lim="800000"/>
            <a:headEnd/>
            <a:tailEnd/>
          </a:ln>
        </p:spPr>
      </p:pic>
      <p:sp>
        <p:nvSpPr>
          <p:cNvPr id="72709" name="Rectangle 5"/>
          <p:cNvSpPr>
            <a:spLocks noChangeArrowheads="1"/>
          </p:cNvSpPr>
          <p:nvPr/>
        </p:nvSpPr>
        <p:spPr bwMode="auto">
          <a:xfrm>
            <a:off x="2484438" y="5873750"/>
            <a:ext cx="3532187"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LG</a:t>
            </a:r>
            <a:r>
              <a:rPr lang="zh-CN" altLang="en-US" sz="2000">
                <a:latin typeface="Times New Roman" pitchFamily="18" charset="0"/>
              </a:rPr>
              <a:t>内置数字录像机的 </a:t>
            </a:r>
            <a:r>
              <a:rPr lang="en-US" altLang="zh-CN" sz="2000">
                <a:latin typeface="Times New Roman" pitchFamily="18" charset="0"/>
              </a:rPr>
              <a:t>LCD TV</a:t>
            </a:r>
          </a:p>
        </p:txBody>
      </p:sp>
      <p:pic>
        <p:nvPicPr>
          <p:cNvPr id="72710" name="Picture 6" descr="1"/>
          <p:cNvPicPr>
            <a:picLocks noChangeAspect="1" noChangeArrowheads="1"/>
          </p:cNvPicPr>
          <p:nvPr/>
        </p:nvPicPr>
        <p:blipFill>
          <a:blip r:embed="rId4"/>
          <a:srcRect/>
          <a:stretch>
            <a:fillRect/>
          </a:stretch>
        </p:blipFill>
        <p:spPr bwMode="auto">
          <a:xfrm>
            <a:off x="5835650" y="1585913"/>
            <a:ext cx="3111500" cy="1498600"/>
          </a:xfrm>
          <a:prstGeom prst="rect">
            <a:avLst/>
          </a:prstGeom>
          <a:noFill/>
          <a:ln w="9525">
            <a:noFill/>
            <a:miter lim="800000"/>
            <a:headEnd/>
            <a:tailEnd/>
          </a:ln>
        </p:spPr>
      </p:pic>
      <p:sp>
        <p:nvSpPr>
          <p:cNvPr id="72711" name="Rectangle 7"/>
          <p:cNvSpPr>
            <a:spLocks noChangeArrowheads="1"/>
          </p:cNvSpPr>
          <p:nvPr/>
        </p:nvSpPr>
        <p:spPr bwMode="auto">
          <a:xfrm>
            <a:off x="6310313" y="3392488"/>
            <a:ext cx="2571750" cy="23780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AppleTV:</a:t>
            </a:r>
          </a:p>
          <a:p>
            <a:pPr marL="342900" indent="-342900">
              <a:buClr>
                <a:schemeClr val="bg2"/>
              </a:buClr>
              <a:buSzPct val="75000"/>
              <a:buFont typeface="Wingdings" pitchFamily="2" charset="2"/>
              <a:buNone/>
            </a:pPr>
            <a:r>
              <a:rPr lang="en-US" altLang="zh-CN">
                <a:latin typeface="Times New Roman" pitchFamily="18" charset="0"/>
              </a:rPr>
              <a:t>Intel Pentium M 1.0 GHz </a:t>
            </a:r>
          </a:p>
          <a:p>
            <a:pPr marL="342900" indent="-342900">
              <a:buClr>
                <a:schemeClr val="bg2"/>
              </a:buClr>
              <a:buSzPct val="75000"/>
              <a:buFont typeface="Wingdings" pitchFamily="2" charset="2"/>
              <a:buNone/>
            </a:pPr>
            <a:r>
              <a:rPr lang="en-US" altLang="zh-CN">
                <a:latin typeface="Times New Roman" pitchFamily="18" charset="0"/>
              </a:rPr>
              <a:t>2MB of L2 </a:t>
            </a:r>
            <a:r>
              <a:rPr lang="zh-CN" altLang="en-US">
                <a:latin typeface="Times New Roman" pitchFamily="18" charset="0"/>
              </a:rPr>
              <a:t>高速缓存</a:t>
            </a:r>
          </a:p>
          <a:p>
            <a:pPr marL="342900" indent="-342900">
              <a:buClr>
                <a:schemeClr val="bg2"/>
              </a:buClr>
              <a:buSzPct val="75000"/>
              <a:buFont typeface="Wingdings" pitchFamily="2" charset="2"/>
              <a:buNone/>
            </a:pPr>
            <a:r>
              <a:rPr lang="en-US" altLang="zh-CN">
                <a:latin typeface="Times New Roman" pitchFamily="18" charset="0"/>
              </a:rPr>
              <a:t>nVidia G72M </a:t>
            </a:r>
            <a:r>
              <a:rPr lang="zh-CN" altLang="en-US">
                <a:latin typeface="Times New Roman" pitchFamily="18" charset="0"/>
              </a:rPr>
              <a:t>显示卡</a:t>
            </a:r>
          </a:p>
          <a:p>
            <a:pPr marL="342900" indent="-342900">
              <a:buClr>
                <a:schemeClr val="bg2"/>
              </a:buClr>
              <a:buSzPct val="75000"/>
              <a:buFont typeface="Wingdings" pitchFamily="2" charset="2"/>
              <a:buNone/>
            </a:pPr>
            <a:r>
              <a:rPr lang="zh-CN" altLang="en-US">
                <a:latin typeface="Times New Roman" pitchFamily="18" charset="0"/>
              </a:rPr>
              <a:t> </a:t>
            </a:r>
            <a:r>
              <a:rPr lang="en-US" altLang="zh-CN">
                <a:latin typeface="Times New Roman" pitchFamily="18" charset="0"/>
              </a:rPr>
              <a:t>64MB DDR2 </a:t>
            </a:r>
            <a:r>
              <a:rPr lang="zh-CN" altLang="en-US">
                <a:latin typeface="Times New Roman" pitchFamily="18" charset="0"/>
              </a:rPr>
              <a:t>内存</a:t>
            </a:r>
          </a:p>
          <a:p>
            <a:pPr marL="342900" indent="-342900">
              <a:buClr>
                <a:schemeClr val="bg2"/>
              </a:buClr>
              <a:buSzPct val="75000"/>
              <a:buFont typeface="Wingdings" pitchFamily="2" charset="2"/>
              <a:buNone/>
            </a:pPr>
            <a:r>
              <a:rPr lang="zh-CN" altLang="en-US">
                <a:latin typeface="Times New Roman" pitchFamily="18" charset="0"/>
              </a:rPr>
              <a:t>内置的 </a:t>
            </a:r>
            <a:r>
              <a:rPr lang="en-US" altLang="zh-CN">
                <a:latin typeface="Times New Roman" pitchFamily="18" charset="0"/>
              </a:rPr>
              <a:t>40GB </a:t>
            </a:r>
            <a:r>
              <a:rPr lang="zh-CN" altLang="en-US">
                <a:latin typeface="Times New Roman" pitchFamily="18" charset="0"/>
              </a:rPr>
              <a:t>硬盘</a:t>
            </a:r>
          </a:p>
          <a:p>
            <a:pPr marL="342900" indent="-342900">
              <a:buClr>
                <a:schemeClr val="bg2"/>
              </a:buClr>
              <a:buSzPct val="75000"/>
              <a:buFont typeface="Wingdings" pitchFamily="2" charset="2"/>
              <a:buNone/>
            </a:pPr>
            <a:r>
              <a:rPr lang="zh-CN" altLang="en-US">
                <a:latin typeface="Times New Roman" pitchFamily="18" charset="0"/>
              </a:rPr>
              <a:t>播放 </a:t>
            </a:r>
            <a:r>
              <a:rPr lang="en-US" altLang="zh-CN">
                <a:latin typeface="Times New Roman" pitchFamily="18" charset="0"/>
              </a:rPr>
              <a:t>iTunes</a:t>
            </a:r>
          </a:p>
        </p:txBody>
      </p:sp>
      <p:sp>
        <p:nvSpPr>
          <p:cNvPr id="72712" name="Rectangle 8"/>
          <p:cNvSpPr>
            <a:spLocks noChangeArrowheads="1"/>
          </p:cNvSpPr>
          <p:nvPr/>
        </p:nvSpPr>
        <p:spPr bwMode="auto">
          <a:xfrm>
            <a:off x="2916238" y="3225800"/>
            <a:ext cx="2470150"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能输出 </a:t>
            </a:r>
            <a:r>
              <a:rPr lang="en-US" altLang="zh-CN" sz="2000">
                <a:latin typeface="Times New Roman" pitchFamily="18" charset="0"/>
              </a:rPr>
              <a:t>1080p </a:t>
            </a:r>
            <a:r>
              <a:rPr lang="zh-CN" altLang="en-US" sz="2000">
                <a:latin typeface="Times New Roman" pitchFamily="18" charset="0"/>
              </a:rPr>
              <a:t>高画质</a:t>
            </a:r>
          </a:p>
          <a:p>
            <a:pPr marL="342900" indent="-342900">
              <a:buClr>
                <a:schemeClr val="bg2"/>
              </a:buClr>
              <a:buSzPct val="75000"/>
              <a:buFont typeface="Wingdings" pitchFamily="2" charset="2"/>
              <a:buNone/>
            </a:pPr>
            <a:r>
              <a:rPr lang="zh-CN" altLang="en-US" sz="2000">
                <a:latin typeface="Times New Roman" pitchFamily="18" charset="0"/>
              </a:rPr>
              <a:t>影像的 </a:t>
            </a:r>
            <a:r>
              <a:rPr lang="en-US" altLang="zh-CN" sz="2000">
                <a:latin typeface="Times New Roman" pitchFamily="18" charset="0"/>
              </a:rPr>
              <a:t>iPod Dock</a:t>
            </a:r>
          </a:p>
        </p:txBody>
      </p:sp>
      <p:pic>
        <p:nvPicPr>
          <p:cNvPr id="72713" name="Picture 9" descr="1-12-07-mv-d1"/>
          <p:cNvPicPr>
            <a:picLocks noChangeAspect="1" noChangeArrowheads="1"/>
          </p:cNvPicPr>
          <p:nvPr/>
        </p:nvPicPr>
        <p:blipFill>
          <a:blip r:embed="rId5"/>
          <a:srcRect/>
          <a:stretch>
            <a:fillRect/>
          </a:stretch>
        </p:blipFill>
        <p:spPr bwMode="auto">
          <a:xfrm>
            <a:off x="3132138" y="1412875"/>
            <a:ext cx="2087562" cy="1782763"/>
          </a:xfrm>
          <a:prstGeom prst="rect">
            <a:avLst/>
          </a:prstGeom>
          <a:noFill/>
          <a:ln w="9525">
            <a:noFill/>
            <a:miter lim="800000"/>
            <a:headEnd/>
            <a:tailEnd/>
          </a:ln>
        </p:spPr>
      </p:pic>
      <p:sp>
        <p:nvSpPr>
          <p:cNvPr id="72714" name="Text Box 10"/>
          <p:cNvSpPr txBox="1">
            <a:spLocks noChangeArrowheads="1"/>
          </p:cNvSpPr>
          <p:nvPr/>
        </p:nvSpPr>
        <p:spPr bwMode="gray">
          <a:xfrm>
            <a:off x="374650" y="4513263"/>
            <a:ext cx="1820863" cy="366712"/>
          </a:xfrm>
          <a:prstGeom prst="rect">
            <a:avLst/>
          </a:prstGeom>
          <a:noFill/>
          <a:ln w="6350" algn="ctr">
            <a:noFill/>
            <a:miter lim="800000"/>
            <a:headEnd/>
            <a:tailEnd/>
          </a:ln>
          <a:effectLst/>
        </p:spPr>
        <p:txBody>
          <a:bodyPr>
            <a:spAutoFit/>
          </a:bodyPr>
          <a:lstStyle/>
          <a:p>
            <a:pPr algn="ctr">
              <a:spcBef>
                <a:spcPct val="50000"/>
              </a:spcBef>
            </a:pPr>
            <a:r>
              <a:rPr lang="zh-CN" altLang="en-US">
                <a:latin typeface="Arial" pitchFamily="34" charset="0"/>
              </a:rPr>
              <a:t>数字电视机顶盒</a:t>
            </a:r>
          </a:p>
        </p:txBody>
      </p:sp>
      <p:pic>
        <p:nvPicPr>
          <p:cNvPr id="72715" name="Picture 11" descr="setbox"/>
          <p:cNvPicPr>
            <a:picLocks noChangeAspect="1" noChangeArrowheads="1"/>
          </p:cNvPicPr>
          <p:nvPr/>
        </p:nvPicPr>
        <p:blipFill>
          <a:blip r:embed="rId6"/>
          <a:srcRect/>
          <a:stretch>
            <a:fillRect/>
          </a:stretch>
        </p:blipFill>
        <p:spPr bwMode="auto">
          <a:xfrm>
            <a:off x="539750" y="3213100"/>
            <a:ext cx="1368425" cy="1127125"/>
          </a:xfrm>
          <a:prstGeom prst="rect">
            <a:avLst/>
          </a:prstGeom>
          <a:noFill/>
          <a:ln w="9525">
            <a:solidFill>
              <a:srgbClr val="969696"/>
            </a:solidFill>
            <a:miter lim="800000"/>
            <a:headEnd/>
            <a:tailEnd/>
          </a:ln>
        </p:spPr>
      </p:pic>
      <p:pic>
        <p:nvPicPr>
          <p:cNvPr id="72716" name="Picture 12" descr="套装实物"/>
          <p:cNvPicPr>
            <a:picLocks noChangeAspect="1" noChangeArrowheads="1"/>
          </p:cNvPicPr>
          <p:nvPr/>
        </p:nvPicPr>
        <p:blipFill>
          <a:blip r:embed="rId7"/>
          <a:srcRect/>
          <a:stretch>
            <a:fillRect/>
          </a:stretch>
        </p:blipFill>
        <p:spPr bwMode="auto">
          <a:xfrm>
            <a:off x="323850" y="4724400"/>
            <a:ext cx="1657350" cy="15589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嵌入式技术的应用－通讯设备</a:t>
            </a:r>
          </a:p>
        </p:txBody>
      </p:sp>
      <p:sp>
        <p:nvSpPr>
          <p:cNvPr id="73731" name="Rectangle 3" descr="Rectangle: Click to edit Master text styles&#10;Second level&#10;Third level&#10;Fourth level&#10;Fifth level"/>
          <p:cNvSpPr>
            <a:spLocks noGrp="1" noChangeArrowheads="1"/>
          </p:cNvSpPr>
          <p:nvPr>
            <p:ph idx="4294967295"/>
          </p:nvPr>
        </p:nvSpPr>
        <p:spPr>
          <a:xfrm>
            <a:off x="539552" y="1341438"/>
            <a:ext cx="8229600" cy="4824412"/>
          </a:xfrm>
        </p:spPr>
        <p:txBody>
          <a:bodyPr/>
          <a:lstStyle/>
          <a:p>
            <a:pPr>
              <a:buClr>
                <a:schemeClr val="accent1"/>
              </a:buClr>
              <a:buSzTx/>
              <a:buFont typeface="Wingdings" pitchFamily="2" charset="2"/>
              <a:buChar char="p"/>
            </a:pPr>
            <a:r>
              <a:rPr lang="zh-CN" altLang="en-US" sz="2400" dirty="0" smtClean="0">
                <a:solidFill>
                  <a:srgbClr val="000000"/>
                </a:solidFill>
              </a:rPr>
              <a:t>有计算机能力的各种通讯设备</a:t>
            </a:r>
          </a:p>
          <a:p>
            <a:pPr>
              <a:buClr>
                <a:schemeClr val="accent1"/>
              </a:buClr>
              <a:buSzTx/>
              <a:buFont typeface="Wingdings" pitchFamily="2" charset="2"/>
              <a:buChar char="p"/>
            </a:pPr>
            <a:r>
              <a:rPr lang="zh-CN" altLang="en-US" sz="2400" dirty="0" smtClean="0">
                <a:solidFill>
                  <a:srgbClr val="000000"/>
                </a:solidFill>
              </a:rPr>
              <a:t>路由器</a:t>
            </a:r>
            <a:r>
              <a:rPr lang="en-US" altLang="zh-CN" sz="2400" dirty="0" smtClean="0">
                <a:solidFill>
                  <a:srgbClr val="000000"/>
                </a:solidFill>
              </a:rPr>
              <a:t>/</a:t>
            </a:r>
            <a:r>
              <a:rPr lang="zh-CN" altLang="en-US" sz="2400" dirty="0" smtClean="0">
                <a:solidFill>
                  <a:srgbClr val="000000"/>
                </a:solidFill>
              </a:rPr>
              <a:t>交换机</a:t>
            </a:r>
            <a:r>
              <a:rPr lang="en-US" altLang="zh-CN" sz="2400" dirty="0" smtClean="0">
                <a:solidFill>
                  <a:srgbClr val="000000"/>
                </a:solidFill>
              </a:rPr>
              <a:t>/</a:t>
            </a:r>
            <a:r>
              <a:rPr lang="zh-CN" altLang="en-US" sz="2400" dirty="0" smtClean="0">
                <a:solidFill>
                  <a:srgbClr val="000000"/>
                </a:solidFill>
              </a:rPr>
              <a:t>防火墙等</a:t>
            </a:r>
          </a:p>
        </p:txBody>
      </p:sp>
      <p:pic>
        <p:nvPicPr>
          <p:cNvPr id="73732" name="Picture 4" descr="12">
            <a:hlinkClick r:id="rId3"/>
          </p:cNvPr>
          <p:cNvPicPr>
            <a:picLocks noChangeAspect="1" noChangeArrowheads="1"/>
          </p:cNvPicPr>
          <p:nvPr/>
        </p:nvPicPr>
        <p:blipFill>
          <a:blip r:embed="rId4">
            <a:clrChange>
              <a:clrFrom>
                <a:srgbClr val="FDFDFD"/>
              </a:clrFrom>
              <a:clrTo>
                <a:srgbClr val="FDFDFD">
                  <a:alpha val="0"/>
                </a:srgbClr>
              </a:clrTo>
            </a:clrChange>
          </a:blip>
          <a:srcRect/>
          <a:stretch>
            <a:fillRect/>
          </a:stretch>
        </p:blipFill>
        <p:spPr bwMode="auto">
          <a:xfrm>
            <a:off x="827088" y="3213100"/>
            <a:ext cx="2520950" cy="1993900"/>
          </a:xfrm>
          <a:prstGeom prst="rect">
            <a:avLst/>
          </a:prstGeom>
          <a:noFill/>
          <a:ln w="9525">
            <a:noFill/>
            <a:miter lim="800000"/>
            <a:headEnd/>
            <a:tailEnd/>
          </a:ln>
        </p:spPr>
      </p:pic>
      <p:sp>
        <p:nvSpPr>
          <p:cNvPr id="73733" name="Rectangle 5"/>
          <p:cNvSpPr>
            <a:spLocks noChangeArrowheads="1"/>
          </p:cNvSpPr>
          <p:nvPr/>
        </p:nvSpPr>
        <p:spPr bwMode="auto">
          <a:xfrm>
            <a:off x="323850" y="5589588"/>
            <a:ext cx="355600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Buffalo </a:t>
            </a:r>
            <a:r>
              <a:rPr lang="zh-CN" altLang="en-US" sz="2000">
                <a:latin typeface="Times New Roman" pitchFamily="18" charset="0"/>
              </a:rPr>
              <a:t>路由器 </a:t>
            </a:r>
            <a:r>
              <a:rPr lang="en-US" altLang="zh-CN" sz="2000">
                <a:latin typeface="Times New Roman" pitchFamily="18" charset="0"/>
              </a:rPr>
              <a:t>/ USB </a:t>
            </a:r>
            <a:r>
              <a:rPr lang="zh-CN" altLang="en-US" sz="2000">
                <a:latin typeface="Times New Roman" pitchFamily="18" charset="0"/>
              </a:rPr>
              <a:t>网卡套装</a:t>
            </a:r>
          </a:p>
        </p:txBody>
      </p:sp>
      <p:grpSp>
        <p:nvGrpSpPr>
          <p:cNvPr id="73734" name="Group 6"/>
          <p:cNvGrpSpPr>
            <a:grpSpLocks/>
          </p:cNvGrpSpPr>
          <p:nvPr/>
        </p:nvGrpSpPr>
        <p:grpSpPr bwMode="auto">
          <a:xfrm>
            <a:off x="3851275" y="3284538"/>
            <a:ext cx="2016125" cy="1789112"/>
            <a:chOff x="1927" y="1117"/>
            <a:chExt cx="1270" cy="1127"/>
          </a:xfrm>
        </p:grpSpPr>
        <p:pic>
          <p:nvPicPr>
            <p:cNvPr id="73738" name="Picture 7" descr="SJW56-508a.jpg"/>
            <p:cNvPicPr>
              <a:picLocks noChangeAspect="1" noChangeArrowheads="1"/>
            </p:cNvPicPr>
            <p:nvPr/>
          </p:nvPicPr>
          <p:blipFill>
            <a:blip r:embed="rId5"/>
            <a:srcRect/>
            <a:stretch>
              <a:fillRect/>
            </a:stretch>
          </p:blipFill>
          <p:spPr bwMode="auto">
            <a:xfrm>
              <a:off x="1927" y="1117"/>
              <a:ext cx="1270" cy="862"/>
            </a:xfrm>
            <a:prstGeom prst="rect">
              <a:avLst/>
            </a:prstGeom>
            <a:noFill/>
            <a:ln w="9525">
              <a:noFill/>
              <a:miter lim="800000"/>
              <a:headEnd/>
              <a:tailEnd/>
            </a:ln>
          </p:spPr>
        </p:pic>
        <p:sp>
          <p:nvSpPr>
            <p:cNvPr id="73739" name="Rectangle 8"/>
            <p:cNvSpPr>
              <a:spLocks noChangeArrowheads="1"/>
            </p:cNvSpPr>
            <p:nvPr/>
          </p:nvSpPr>
          <p:spPr bwMode="auto">
            <a:xfrm>
              <a:off x="2140" y="2013"/>
              <a:ext cx="880" cy="231"/>
            </a:xfrm>
            <a:prstGeom prst="rect">
              <a:avLst/>
            </a:prstGeom>
            <a:noFill/>
            <a:ln w="9525">
              <a:noFill/>
              <a:miter lim="800000"/>
              <a:headEnd/>
              <a:tailEnd/>
            </a:ln>
            <a:effectLst/>
          </p:spPr>
          <p:txBody>
            <a:bodyPr anchor="ctr">
              <a:spAutoFit/>
            </a:bodyPr>
            <a:lstStyle/>
            <a:p>
              <a:pPr algn="ctr">
                <a:spcBef>
                  <a:spcPct val="50000"/>
                </a:spcBef>
              </a:pPr>
              <a:r>
                <a:rPr lang="en-US" altLang="zh-CN" b="1">
                  <a:latin typeface="Arial" pitchFamily="34" charset="0"/>
                </a:rPr>
                <a:t>VPN</a:t>
              </a:r>
              <a:r>
                <a:rPr lang="zh-CN" altLang="en-US" b="1">
                  <a:latin typeface="Arial" pitchFamily="34" charset="0"/>
                </a:rPr>
                <a:t>产品</a:t>
              </a:r>
            </a:p>
          </p:txBody>
        </p:sp>
      </p:grpSp>
      <p:grpSp>
        <p:nvGrpSpPr>
          <p:cNvPr id="73735" name="Group 9"/>
          <p:cNvGrpSpPr>
            <a:grpSpLocks/>
          </p:cNvGrpSpPr>
          <p:nvPr/>
        </p:nvGrpSpPr>
        <p:grpSpPr bwMode="auto">
          <a:xfrm>
            <a:off x="6011863" y="3213100"/>
            <a:ext cx="2663825" cy="1849438"/>
            <a:chOff x="2835" y="2447"/>
            <a:chExt cx="1678" cy="1165"/>
          </a:xfrm>
        </p:grpSpPr>
        <p:pic>
          <p:nvPicPr>
            <p:cNvPr id="73736" name="Picture 10"/>
            <p:cNvPicPr>
              <a:picLocks noChangeAspect="1" noChangeArrowheads="1"/>
            </p:cNvPicPr>
            <p:nvPr/>
          </p:nvPicPr>
          <p:blipFill>
            <a:blip r:embed="rId6"/>
            <a:srcRect/>
            <a:stretch>
              <a:fillRect/>
            </a:stretch>
          </p:blipFill>
          <p:spPr bwMode="auto">
            <a:xfrm>
              <a:off x="2835" y="2447"/>
              <a:ext cx="1678" cy="1028"/>
            </a:xfrm>
            <a:prstGeom prst="rect">
              <a:avLst/>
            </a:prstGeom>
            <a:noFill/>
            <a:ln w="9525">
              <a:noFill/>
              <a:miter lim="800000"/>
              <a:headEnd/>
              <a:tailEnd/>
            </a:ln>
          </p:spPr>
        </p:pic>
        <p:sp>
          <p:nvSpPr>
            <p:cNvPr id="288779" name="Rectangle 11"/>
            <p:cNvSpPr>
              <a:spLocks noChangeArrowheads="1"/>
            </p:cNvSpPr>
            <p:nvPr/>
          </p:nvSpPr>
          <p:spPr bwMode="auto">
            <a:xfrm>
              <a:off x="3061" y="3381"/>
              <a:ext cx="11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auto">
                <a:spcBef>
                  <a:spcPct val="50000"/>
                </a:spcBef>
                <a:spcAft>
                  <a:spcPts val="0"/>
                </a:spcAft>
                <a:defRPr/>
              </a:pPr>
              <a:r>
                <a:rPr lang="zh-CN" altLang="en-US" b="1">
                  <a:latin typeface="Arial" charset="0"/>
                  <a:ea typeface="+mn-ea"/>
                </a:rPr>
                <a:t>千兆网关防火墙</a:t>
              </a:r>
              <a:r>
                <a:rPr lang="zh-CN" altLang="en-US" b="1">
                  <a:solidFill>
                    <a:srgbClr val="FF6600"/>
                  </a:solidFill>
                  <a:effectLst>
                    <a:outerShdw blurRad="38100" dist="38100" dir="2700000" algn="tl">
                      <a:srgbClr val="C0C0C0"/>
                    </a:outerShdw>
                  </a:effectLst>
                  <a:latin typeface="Arial" charset="0"/>
                  <a:ea typeface="+mn-ea"/>
                </a:rPr>
                <a:t> </a:t>
              </a:r>
            </a:p>
          </p:txBody>
        </p:sp>
      </p:gr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611188" y="260350"/>
            <a:ext cx="8229600" cy="825500"/>
          </a:xfrm>
          <a:prstGeom prst="rect">
            <a:avLst/>
          </a:prstGeom>
          <a:noFill/>
          <a:ln w="9525">
            <a:noFill/>
            <a:miter lim="800000"/>
            <a:headEnd/>
            <a:tailEnd/>
          </a:ln>
          <a:effectLst/>
        </p:spPr>
        <p:txBody>
          <a:bodyPr anchor="b"/>
          <a:lstStyle/>
          <a:p>
            <a:r>
              <a:rPr lang="zh-CN" altLang="en-US" sz="4000" b="1">
                <a:solidFill>
                  <a:srgbClr val="4BACC6"/>
                </a:solidFill>
                <a:ea typeface="黑体" pitchFamily="49" charset="-122"/>
              </a:rPr>
              <a:t>嵌入式系统定义</a:t>
            </a:r>
          </a:p>
        </p:txBody>
      </p:sp>
      <p:sp>
        <p:nvSpPr>
          <p:cNvPr id="171011" name="Rectangle 3"/>
          <p:cNvSpPr>
            <a:spLocks noChangeArrowheads="1"/>
          </p:cNvSpPr>
          <p:nvPr/>
        </p:nvSpPr>
        <p:spPr bwMode="auto">
          <a:xfrm>
            <a:off x="684213" y="3644900"/>
            <a:ext cx="7775575" cy="2386013"/>
          </a:xfrm>
          <a:prstGeom prst="rect">
            <a:avLst/>
          </a:prstGeom>
          <a:ln/>
          <a:extLst/>
        </p:spPr>
        <p:style>
          <a:lnRef idx="2">
            <a:schemeClr val="accent1"/>
          </a:lnRef>
          <a:fillRef idx="1">
            <a:schemeClr val="lt1"/>
          </a:fillRef>
          <a:effectRef idx="0">
            <a:schemeClr val="accent1"/>
          </a:effectRef>
          <a:fontRef idx="minor">
            <a:schemeClr val="dk1"/>
          </a:fontRef>
        </p:style>
        <p:txBody>
          <a:bodyPr/>
          <a:lstStyle/>
          <a:p>
            <a:pPr marL="87313" fontAlgn="auto">
              <a:lnSpc>
                <a:spcPct val="110000"/>
              </a:lnSpc>
              <a:spcBef>
                <a:spcPts val="0"/>
              </a:spcBef>
              <a:spcAft>
                <a:spcPts val="0"/>
              </a:spcAft>
              <a:buFont typeface="Wingdings" pitchFamily="2" charset="2"/>
              <a:buNone/>
              <a:defRPr/>
            </a:pPr>
            <a:r>
              <a:rPr lang="zh-CN" altLang="en-US" sz="3200" b="1" dirty="0">
                <a:solidFill>
                  <a:srgbClr val="FF0000"/>
                </a:solidFill>
                <a:latin typeface="宋体" pitchFamily="2" charset="-122"/>
              </a:rPr>
              <a:t>嵌入式系统</a:t>
            </a:r>
            <a:r>
              <a:rPr lang="zh-CN" altLang="en-US" sz="3200" b="1" dirty="0">
                <a:solidFill>
                  <a:schemeClr val="tx2"/>
                </a:solidFill>
                <a:latin typeface="宋体" pitchFamily="2" charset="-122"/>
              </a:rPr>
              <a:t>是以应用为中心，以计算机技术为基础，采用</a:t>
            </a:r>
            <a:r>
              <a:rPr lang="zh-CN" altLang="en-US" sz="3200" b="1" dirty="0">
                <a:solidFill>
                  <a:srgbClr val="FF0000"/>
                </a:solidFill>
                <a:latin typeface="宋体" pitchFamily="2" charset="-122"/>
              </a:rPr>
              <a:t>可剪裁</a:t>
            </a:r>
            <a:r>
              <a:rPr lang="zh-CN" altLang="en-US" sz="3200" b="1" dirty="0">
                <a:solidFill>
                  <a:schemeClr val="tx2"/>
                </a:solidFill>
                <a:latin typeface="宋体" pitchFamily="2" charset="-122"/>
              </a:rPr>
              <a:t>软硬件，适用于对功能、可靠性、成本、体积、功耗等有严格要求的</a:t>
            </a:r>
            <a:r>
              <a:rPr lang="zh-CN" altLang="en-US" sz="3200" b="1" dirty="0">
                <a:solidFill>
                  <a:srgbClr val="FF0000"/>
                </a:solidFill>
                <a:latin typeface="宋体" pitchFamily="2" charset="-122"/>
              </a:rPr>
              <a:t>专用计算机系统</a:t>
            </a:r>
            <a:r>
              <a:rPr lang="zh-CN" altLang="en-US" sz="3200" b="1" dirty="0">
                <a:solidFill>
                  <a:schemeClr val="tx2"/>
                </a:solidFill>
                <a:latin typeface="宋体" pitchFamily="2" charset="-122"/>
              </a:rPr>
              <a:t>。</a:t>
            </a:r>
            <a:endParaRPr lang="zh-CN" altLang="en-US" sz="3600" b="1" dirty="0">
              <a:solidFill>
                <a:schemeClr val="tx2"/>
              </a:solidFill>
              <a:latin typeface="宋体" pitchFamily="2" charset="-122"/>
            </a:endParaRPr>
          </a:p>
        </p:txBody>
      </p:sp>
      <p:sp>
        <p:nvSpPr>
          <p:cNvPr id="2" name="矩形 1"/>
          <p:cNvSpPr/>
          <p:nvPr/>
        </p:nvSpPr>
        <p:spPr>
          <a:xfrm>
            <a:off x="684213" y="1341438"/>
            <a:ext cx="7775575" cy="2246312"/>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marL="87313" fontAlgn="auto">
              <a:spcBef>
                <a:spcPts val="0"/>
              </a:spcBef>
              <a:spcAft>
                <a:spcPts val="0"/>
              </a:spcAft>
              <a:defRPr/>
            </a:pPr>
            <a:r>
              <a:rPr lang="en-US" altLang="zh-CN" sz="2800" b="1" dirty="0">
                <a:solidFill>
                  <a:schemeClr val="tx1"/>
                </a:solidFill>
              </a:rPr>
              <a:t>IEEE</a:t>
            </a:r>
            <a:r>
              <a:rPr lang="zh-CN" altLang="en-US" sz="2800" b="1" dirty="0">
                <a:solidFill>
                  <a:schemeClr val="tx1"/>
                </a:solidFill>
              </a:rPr>
              <a:t>定义：</a:t>
            </a:r>
            <a:r>
              <a:rPr lang="zh-CN" altLang="zh-CN" sz="2800" b="1" dirty="0">
                <a:solidFill>
                  <a:schemeClr val="tx1"/>
                </a:solidFill>
              </a:rPr>
              <a:t>嵌入式系统是“控制、监视或者辅助设备、机器和车间运行的装置</a:t>
            </a:r>
            <a:endParaRPr lang="en-US" altLang="zh-CN" sz="2800" b="1" dirty="0">
              <a:solidFill>
                <a:schemeClr val="tx1"/>
              </a:solidFill>
            </a:endParaRPr>
          </a:p>
          <a:p>
            <a:pPr marL="87313" fontAlgn="auto">
              <a:spcBef>
                <a:spcPts val="0"/>
              </a:spcBef>
              <a:spcAft>
                <a:spcPts val="0"/>
              </a:spcAft>
              <a:defRPr/>
            </a:pPr>
            <a:r>
              <a:rPr lang="zh-CN" altLang="zh-CN" sz="2800" dirty="0">
                <a:solidFill>
                  <a:srgbClr val="3366FF"/>
                </a:solidFill>
              </a:rPr>
              <a:t>（</a:t>
            </a:r>
            <a:r>
              <a:rPr lang="en-US" altLang="zh-CN" sz="2800" dirty="0">
                <a:solidFill>
                  <a:srgbClr val="3366FF"/>
                </a:solidFill>
              </a:rPr>
              <a:t>devices used to control, monitor, or assist the operation of equipment, machinery or plants</a:t>
            </a:r>
            <a:r>
              <a:rPr lang="zh-CN" altLang="zh-CN" sz="2800" dirty="0">
                <a:solidFill>
                  <a:srgbClr val="3366FF"/>
                </a:solidFill>
              </a:rPr>
              <a:t>）</a:t>
            </a:r>
            <a:endParaRPr lang="en-US" altLang="zh-CN" sz="2800" dirty="0">
              <a:solidFill>
                <a:srgbClr val="3366FF"/>
              </a:solidFill>
            </a:endParaRPr>
          </a:p>
          <a:p>
            <a:pPr fontAlgn="auto">
              <a:spcBef>
                <a:spcPts val="0"/>
              </a:spcBef>
              <a:spcAft>
                <a:spcPts val="0"/>
              </a:spcAft>
              <a:defRPr/>
            </a:pPr>
            <a:endParaRPr lang="zh-CN" altLang="en-US" sz="2800" dirty="0">
              <a:solidFill>
                <a:schemeClr val="tx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011"/>
                                        </p:tgtEl>
                                        <p:attrNameLst>
                                          <p:attrName>style.visibility</p:attrName>
                                        </p:attrNameLst>
                                      </p:cBhvr>
                                      <p:to>
                                        <p:strVal val="visible"/>
                                      </p:to>
                                    </p:set>
                                    <p:anim calcmode="lin" valueType="num">
                                      <p:cBhvr additive="base">
                                        <p:cTn id="7" dur="500" fill="hold"/>
                                        <p:tgtEl>
                                          <p:spTgt spid="171011"/>
                                        </p:tgtEl>
                                        <p:attrNameLst>
                                          <p:attrName>ppt_x</p:attrName>
                                        </p:attrNameLst>
                                      </p:cBhvr>
                                      <p:tavLst>
                                        <p:tav tm="0">
                                          <p:val>
                                            <p:strVal val="#ppt_x"/>
                                          </p:val>
                                        </p:tav>
                                        <p:tav tm="100000">
                                          <p:val>
                                            <p:strVal val="#ppt_x"/>
                                          </p:val>
                                        </p:tav>
                                      </p:tavLst>
                                    </p:anim>
                                    <p:anim calcmode="lin" valueType="num">
                                      <p:cBhvr additive="base">
                                        <p:cTn id="8" dur="500" fill="hold"/>
                                        <p:tgtEl>
                                          <p:spTgt spid="171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嵌入式技术的应用－仪器仪表</a:t>
            </a:r>
          </a:p>
        </p:txBody>
      </p:sp>
      <p:sp>
        <p:nvSpPr>
          <p:cNvPr id="74755" name="Rectangle 3"/>
          <p:cNvSpPr>
            <a:spLocks noChangeArrowheads="1"/>
          </p:cNvSpPr>
          <p:nvPr/>
        </p:nvSpPr>
        <p:spPr bwMode="auto">
          <a:xfrm>
            <a:off x="746125" y="1231900"/>
            <a:ext cx="5554663" cy="4860925"/>
          </a:xfrm>
          <a:prstGeom prst="rect">
            <a:avLst/>
          </a:prstGeom>
          <a:noFill/>
          <a:ln w="9525" algn="ctr">
            <a:noFill/>
            <a:miter lim="800000"/>
            <a:headEnd/>
            <a:tailEnd/>
          </a:ln>
          <a:effectLst/>
        </p:spPr>
        <p:txBody>
          <a:bodyPr lIns="91430" tIns="45715" rIns="91430" bIns="45715"/>
          <a:lstStyle/>
          <a:p>
            <a:pPr marL="342900" indent="-342900" eaLnBrk="0" hangingPunct="0">
              <a:buClr>
                <a:schemeClr val="accent1"/>
              </a:buClr>
              <a:buFont typeface="Wingdings" pitchFamily="2" charset="2"/>
              <a:buChar char="p"/>
            </a:pPr>
            <a:r>
              <a:rPr lang="en-US" altLang="zh-CN" sz="2000">
                <a:solidFill>
                  <a:srgbClr val="000000"/>
                </a:solidFill>
              </a:rPr>
              <a:t>DCG (</a:t>
            </a:r>
            <a:r>
              <a:rPr lang="zh-CN" altLang="en-US" sz="2000">
                <a:solidFill>
                  <a:srgbClr val="000000"/>
                </a:solidFill>
              </a:rPr>
              <a:t>动态心电图仪</a:t>
            </a:r>
            <a:r>
              <a:rPr lang="en-US" altLang="zh-CN" sz="2000">
                <a:solidFill>
                  <a:srgbClr val="000000"/>
                </a:solidFill>
              </a:rPr>
              <a:t>)</a:t>
            </a:r>
          </a:p>
          <a:p>
            <a:pPr marL="342900" indent="-342900" eaLnBrk="0" hangingPunct="0">
              <a:buClr>
                <a:schemeClr val="accent1"/>
              </a:buClr>
              <a:buFont typeface="Wingdings" pitchFamily="2" charset="2"/>
              <a:buChar char="p"/>
            </a:pPr>
            <a:r>
              <a:rPr lang="zh-CN" altLang="en-US" sz="2000">
                <a:solidFill>
                  <a:srgbClr val="000000"/>
                </a:solidFill>
              </a:rPr>
              <a:t>便携式多参数监护仪</a:t>
            </a:r>
          </a:p>
          <a:p>
            <a:pPr marL="342900" indent="-342900" eaLnBrk="0" hangingPunct="0">
              <a:buClr>
                <a:schemeClr val="accent1"/>
              </a:buClr>
              <a:buFont typeface="Wingdings" pitchFamily="2" charset="2"/>
              <a:buChar char="p"/>
            </a:pPr>
            <a:r>
              <a:rPr lang="zh-CN" altLang="en-US" sz="2000">
                <a:solidFill>
                  <a:srgbClr val="000000"/>
                </a:solidFill>
              </a:rPr>
              <a:t>中医指套传感器脉象虚拟仪器</a:t>
            </a:r>
          </a:p>
          <a:p>
            <a:pPr marL="342900" indent="-342900" eaLnBrk="0" hangingPunct="0">
              <a:buClr>
                <a:schemeClr val="accent1"/>
              </a:buClr>
              <a:buFont typeface="Wingdings" pitchFamily="2" charset="2"/>
              <a:buChar char="p"/>
            </a:pPr>
            <a:r>
              <a:rPr lang="zh-CN" altLang="en-US" sz="2000">
                <a:solidFill>
                  <a:srgbClr val="000000"/>
                </a:solidFill>
              </a:rPr>
              <a:t>推拿手法测试仪</a:t>
            </a:r>
          </a:p>
          <a:p>
            <a:pPr marL="342900" indent="-342900" eaLnBrk="0" hangingPunct="0">
              <a:buClr>
                <a:schemeClr val="accent1"/>
              </a:buClr>
              <a:buFont typeface="Wingdings" pitchFamily="2" charset="2"/>
              <a:buChar char="p"/>
            </a:pPr>
            <a:r>
              <a:rPr lang="zh-CN" altLang="en-US" sz="2000">
                <a:solidFill>
                  <a:srgbClr val="000000"/>
                </a:solidFill>
              </a:rPr>
              <a:t>电动机故障状态监测保护系统 </a:t>
            </a:r>
          </a:p>
        </p:txBody>
      </p:sp>
      <p:pic>
        <p:nvPicPr>
          <p:cNvPr id="74756" name="Picture 4"/>
          <p:cNvPicPr>
            <a:picLocks noChangeAspect="1" noChangeArrowheads="1"/>
          </p:cNvPicPr>
          <p:nvPr/>
        </p:nvPicPr>
        <p:blipFill>
          <a:blip r:embed="rId3">
            <a:clrChange>
              <a:clrFrom>
                <a:srgbClr val="FEFEFE"/>
              </a:clrFrom>
              <a:clrTo>
                <a:srgbClr val="FEFEFE">
                  <a:alpha val="0"/>
                </a:srgbClr>
              </a:clrTo>
            </a:clrChange>
          </a:blip>
          <a:srcRect/>
          <a:stretch>
            <a:fillRect/>
          </a:stretch>
        </p:blipFill>
        <p:spPr bwMode="auto">
          <a:xfrm>
            <a:off x="4824413" y="1231900"/>
            <a:ext cx="1481137" cy="1898650"/>
          </a:xfrm>
          <a:prstGeom prst="rect">
            <a:avLst/>
          </a:prstGeom>
          <a:noFill/>
          <a:ln w="9525">
            <a:noFill/>
            <a:miter lim="800000"/>
            <a:headEnd/>
            <a:tailEnd/>
          </a:ln>
        </p:spPr>
      </p:pic>
      <p:pic>
        <p:nvPicPr>
          <p:cNvPr id="74757" name="Picture 5"/>
          <p:cNvPicPr>
            <a:picLocks noChangeAspect="1" noChangeArrowheads="1"/>
          </p:cNvPicPr>
          <p:nvPr/>
        </p:nvPicPr>
        <p:blipFill>
          <a:blip r:embed="rId4"/>
          <a:srcRect/>
          <a:stretch>
            <a:fillRect/>
          </a:stretch>
        </p:blipFill>
        <p:spPr bwMode="auto">
          <a:xfrm>
            <a:off x="5875338" y="2419350"/>
            <a:ext cx="2193925" cy="1914525"/>
          </a:xfrm>
          <a:prstGeom prst="rect">
            <a:avLst/>
          </a:prstGeom>
          <a:noFill/>
          <a:ln w="9525">
            <a:noFill/>
            <a:miter lim="800000"/>
            <a:headEnd/>
            <a:tailEnd/>
          </a:ln>
        </p:spPr>
      </p:pic>
      <p:pic>
        <p:nvPicPr>
          <p:cNvPr id="74758" name="Picture 6" descr="product_jl11"/>
          <p:cNvPicPr>
            <a:picLocks noChangeAspect="1" noChangeArrowheads="1"/>
          </p:cNvPicPr>
          <p:nvPr/>
        </p:nvPicPr>
        <p:blipFill>
          <a:blip r:embed="rId5"/>
          <a:srcRect/>
          <a:stretch>
            <a:fillRect/>
          </a:stretch>
        </p:blipFill>
        <p:spPr bwMode="auto">
          <a:xfrm>
            <a:off x="7516813" y="1260475"/>
            <a:ext cx="1563687" cy="1727200"/>
          </a:xfrm>
          <a:prstGeom prst="rect">
            <a:avLst/>
          </a:prstGeom>
          <a:noFill/>
          <a:ln w="9525">
            <a:noFill/>
            <a:miter lim="800000"/>
            <a:headEnd/>
            <a:tailEnd/>
          </a:ln>
        </p:spPr>
      </p:pic>
      <p:pic>
        <p:nvPicPr>
          <p:cNvPr id="74759" name="Picture 7"/>
          <p:cNvPicPr>
            <a:picLocks noChangeAspect="1" noChangeArrowheads="1"/>
          </p:cNvPicPr>
          <p:nvPr/>
        </p:nvPicPr>
        <p:blipFill>
          <a:blip r:embed="rId6"/>
          <a:srcRect/>
          <a:stretch>
            <a:fillRect/>
          </a:stretch>
        </p:blipFill>
        <p:spPr bwMode="auto">
          <a:xfrm>
            <a:off x="7235825" y="5103813"/>
            <a:ext cx="1657350" cy="1277937"/>
          </a:xfrm>
          <a:prstGeom prst="rect">
            <a:avLst/>
          </a:prstGeom>
          <a:noFill/>
          <a:ln w="9525">
            <a:noFill/>
            <a:miter lim="800000"/>
            <a:headEnd/>
            <a:tailEnd/>
          </a:ln>
        </p:spPr>
      </p:pic>
      <p:pic>
        <p:nvPicPr>
          <p:cNvPr id="74760" name="Picture 8"/>
          <p:cNvPicPr>
            <a:picLocks noChangeAspect="1" noChangeArrowheads="1"/>
          </p:cNvPicPr>
          <p:nvPr/>
        </p:nvPicPr>
        <p:blipFill>
          <a:blip r:embed="rId7"/>
          <a:srcRect/>
          <a:stretch>
            <a:fillRect/>
          </a:stretch>
        </p:blipFill>
        <p:spPr bwMode="auto">
          <a:xfrm>
            <a:off x="6391275" y="4195763"/>
            <a:ext cx="2146300" cy="1609725"/>
          </a:xfrm>
          <a:prstGeom prst="rect">
            <a:avLst/>
          </a:prstGeom>
          <a:noFill/>
          <a:ln w="9525">
            <a:noFill/>
            <a:miter lim="800000"/>
            <a:headEnd/>
            <a:tailEnd/>
          </a:ln>
        </p:spPr>
      </p:pic>
      <p:pic>
        <p:nvPicPr>
          <p:cNvPr id="74761" name="Picture 9" descr="设备"/>
          <p:cNvPicPr>
            <a:picLocks noChangeAspect="1" noChangeArrowheads="1"/>
          </p:cNvPicPr>
          <p:nvPr/>
        </p:nvPicPr>
        <p:blipFill>
          <a:blip r:embed="rId8"/>
          <a:srcRect/>
          <a:stretch>
            <a:fillRect/>
          </a:stretch>
        </p:blipFill>
        <p:spPr bwMode="auto">
          <a:xfrm>
            <a:off x="3492500" y="3789363"/>
            <a:ext cx="2016125" cy="1703387"/>
          </a:xfrm>
          <a:prstGeom prst="rect">
            <a:avLst/>
          </a:prstGeom>
          <a:noFill/>
          <a:ln w="9525">
            <a:noFill/>
            <a:miter lim="800000"/>
            <a:headEnd/>
            <a:tailEnd/>
          </a:ln>
        </p:spPr>
      </p:pic>
      <p:pic>
        <p:nvPicPr>
          <p:cNvPr id="74762" name="Picture 10" descr="pda1_new_small"/>
          <p:cNvPicPr>
            <a:picLocks noChangeAspect="1" noChangeArrowheads="1"/>
          </p:cNvPicPr>
          <p:nvPr/>
        </p:nvPicPr>
        <p:blipFill>
          <a:blip r:embed="rId9"/>
          <a:srcRect/>
          <a:stretch>
            <a:fillRect/>
          </a:stretch>
        </p:blipFill>
        <p:spPr bwMode="auto">
          <a:xfrm>
            <a:off x="1260475" y="4708525"/>
            <a:ext cx="1511300" cy="1130300"/>
          </a:xfrm>
          <a:prstGeom prst="rect">
            <a:avLst/>
          </a:prstGeom>
          <a:noFill/>
          <a:ln w="9525">
            <a:noFill/>
            <a:miter lim="800000"/>
            <a:headEnd/>
            <a:tailEnd/>
          </a:ln>
        </p:spPr>
      </p:pic>
      <p:sp>
        <p:nvSpPr>
          <p:cNvPr id="74763" name="Rectangle 11"/>
          <p:cNvSpPr>
            <a:spLocks noChangeArrowheads="1"/>
          </p:cNvSpPr>
          <p:nvPr/>
        </p:nvSpPr>
        <p:spPr bwMode="auto">
          <a:xfrm>
            <a:off x="3709988" y="5591175"/>
            <a:ext cx="94615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监控仪</a:t>
            </a:r>
          </a:p>
        </p:txBody>
      </p:sp>
      <p:sp>
        <p:nvSpPr>
          <p:cNvPr id="74764" name="Rectangle 12"/>
          <p:cNvSpPr>
            <a:spLocks noChangeArrowheads="1"/>
          </p:cNvSpPr>
          <p:nvPr/>
        </p:nvSpPr>
        <p:spPr bwMode="auto">
          <a:xfrm>
            <a:off x="1333500" y="5767388"/>
            <a:ext cx="94615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手持仪</a:t>
            </a:r>
          </a:p>
        </p:txBody>
      </p:sp>
      <p:pic>
        <p:nvPicPr>
          <p:cNvPr id="74765" name="Picture 13" descr="DSC01681"/>
          <p:cNvPicPr>
            <a:picLocks noChangeAspect="1" noChangeArrowheads="1"/>
          </p:cNvPicPr>
          <p:nvPr/>
        </p:nvPicPr>
        <p:blipFill>
          <a:blip r:embed="rId10"/>
          <a:srcRect/>
          <a:stretch>
            <a:fillRect/>
          </a:stretch>
        </p:blipFill>
        <p:spPr bwMode="auto">
          <a:xfrm>
            <a:off x="1044575" y="3175000"/>
            <a:ext cx="1047750" cy="1360488"/>
          </a:xfrm>
          <a:prstGeom prst="rect">
            <a:avLst/>
          </a:prstGeom>
          <a:noFill/>
          <a:ln w="9525">
            <a:noFill/>
            <a:miter lim="800000"/>
            <a:headEnd/>
            <a:tailEnd/>
          </a:ln>
        </p:spPr>
      </p:pic>
      <p:pic>
        <p:nvPicPr>
          <p:cNvPr id="74766" name="Picture 14" descr="联合－1"/>
          <p:cNvPicPr>
            <a:picLocks noChangeAspect="1" noChangeArrowheads="1"/>
          </p:cNvPicPr>
          <p:nvPr/>
        </p:nvPicPr>
        <p:blipFill>
          <a:blip r:embed="rId11"/>
          <a:srcRect/>
          <a:stretch>
            <a:fillRect/>
          </a:stretch>
        </p:blipFill>
        <p:spPr bwMode="auto">
          <a:xfrm>
            <a:off x="2081213" y="3170238"/>
            <a:ext cx="1111250" cy="13684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嵌入式技术的应用－交通相关</a:t>
            </a:r>
          </a:p>
        </p:txBody>
      </p:sp>
      <p:sp>
        <p:nvSpPr>
          <p:cNvPr id="292867" name="Rectangle 3" descr="Rectangle: Click to edit Master text styles&#10;Second level&#10;Third level&#10;Fourth level&#10;Fifth level"/>
          <p:cNvSpPr>
            <a:spLocks noGrp="1" noChangeArrowheads="1"/>
          </p:cNvSpPr>
          <p:nvPr>
            <p:ph idx="4294967295"/>
          </p:nvPr>
        </p:nvSpPr>
        <p:spPr>
          <a:xfrm>
            <a:off x="158824" y="1341438"/>
            <a:ext cx="8229600" cy="4824412"/>
          </a:xfrm>
        </p:spPr>
        <p:txBody>
          <a:bodyPr rtlCol="0">
            <a:normAutofit/>
          </a:bodyPr>
          <a:lstStyle/>
          <a:p>
            <a:pPr fontAlgn="auto">
              <a:spcBef>
                <a:spcPct val="15000"/>
              </a:spcBef>
              <a:spcAft>
                <a:spcPts val="0"/>
              </a:spcAft>
              <a:buClr>
                <a:schemeClr val="accent1"/>
              </a:buClr>
              <a:buSzTx/>
              <a:buFont typeface="Wingdings" pitchFamily="2" charset="2"/>
              <a:buChar char="p"/>
              <a:defRPr/>
            </a:pPr>
            <a:r>
              <a:rPr lang="zh-CN" altLang="en-US" sz="2400" dirty="0">
                <a:solidFill>
                  <a:srgbClr val="000000"/>
                </a:solidFill>
              </a:rPr>
              <a:t>汽车电子</a:t>
            </a:r>
          </a:p>
          <a:p>
            <a:pPr lvl="1" fontAlgn="auto">
              <a:spcBef>
                <a:spcPct val="15000"/>
              </a:spcBef>
              <a:spcAft>
                <a:spcPts val="0"/>
              </a:spcAft>
              <a:defRPr/>
            </a:pPr>
            <a:r>
              <a:rPr lang="zh-CN" altLang="en-US" sz="2000" dirty="0"/>
              <a:t>处理器个数可达三位数</a:t>
            </a:r>
          </a:p>
          <a:p>
            <a:pPr lvl="1" fontAlgn="auto">
              <a:spcBef>
                <a:spcPct val="15000"/>
              </a:spcBef>
              <a:spcAft>
                <a:spcPts val="0"/>
              </a:spcAft>
              <a:defRPr/>
            </a:pPr>
            <a:r>
              <a:rPr lang="zh-CN" altLang="en-US" sz="2000" dirty="0"/>
              <a:t>车载</a:t>
            </a:r>
          </a:p>
          <a:p>
            <a:pPr lvl="2" fontAlgn="auto">
              <a:spcBef>
                <a:spcPct val="15000"/>
              </a:spcBef>
              <a:spcAft>
                <a:spcPts val="0"/>
              </a:spcAft>
              <a:defRPr/>
            </a:pPr>
            <a:r>
              <a:rPr lang="zh-CN" altLang="en-US" sz="1800" dirty="0"/>
              <a:t>娱乐，定位等</a:t>
            </a:r>
          </a:p>
          <a:p>
            <a:pPr lvl="1" fontAlgn="auto">
              <a:spcBef>
                <a:spcPct val="15000"/>
              </a:spcBef>
              <a:spcAft>
                <a:spcPts val="0"/>
              </a:spcAft>
              <a:defRPr/>
            </a:pPr>
            <a:r>
              <a:rPr lang="zh-CN" altLang="en-US" dirty="0"/>
              <a:t>车控</a:t>
            </a:r>
          </a:p>
          <a:p>
            <a:pPr marL="0" lvl="2" fontAlgn="auto">
              <a:spcBef>
                <a:spcPct val="15000"/>
              </a:spcBef>
              <a:spcAft>
                <a:spcPts val="0"/>
              </a:spcAft>
              <a:buNone/>
              <a:defRPr/>
            </a:pPr>
            <a:r>
              <a:rPr lang="en-US" altLang="zh-CN" sz="1800" dirty="0" smtClean="0"/>
              <a:t>ABS(</a:t>
            </a:r>
            <a:r>
              <a:rPr lang="zh-CN" altLang="en-US" sz="1800" dirty="0" smtClean="0"/>
              <a:t>防抱死</a:t>
            </a:r>
            <a:r>
              <a:rPr lang="en-US" altLang="zh-CN" sz="1800" dirty="0" smtClean="0"/>
              <a:t>)</a:t>
            </a:r>
            <a:r>
              <a:rPr lang="zh-CN" altLang="en-US" sz="1800" dirty="0" smtClean="0"/>
              <a:t>、</a:t>
            </a:r>
            <a:r>
              <a:rPr lang="en-US" altLang="zh-CN" sz="1800" dirty="0" smtClean="0"/>
              <a:t>EBD(</a:t>
            </a:r>
            <a:r>
              <a:rPr lang="zh-CN" altLang="en-US" sz="1800" dirty="0" smtClean="0"/>
              <a:t>制动力分配</a:t>
            </a:r>
            <a:r>
              <a:rPr lang="en-US" altLang="zh-CN" sz="1800" dirty="0" smtClean="0"/>
              <a:t>)</a:t>
            </a:r>
            <a:r>
              <a:rPr lang="zh-CN" altLang="en-US" sz="1800" dirty="0" smtClean="0"/>
              <a:t>等</a:t>
            </a:r>
            <a:endParaRPr lang="zh-CN" altLang="en-US" sz="1800" dirty="0"/>
          </a:p>
          <a:p>
            <a:pPr fontAlgn="auto">
              <a:spcBef>
                <a:spcPct val="15000"/>
              </a:spcBef>
              <a:spcAft>
                <a:spcPts val="0"/>
              </a:spcAft>
              <a:buClr>
                <a:schemeClr val="accent1"/>
              </a:buClr>
              <a:buSzTx/>
              <a:buFont typeface="Wingdings" pitchFamily="2" charset="2"/>
              <a:buChar char="p"/>
              <a:defRPr/>
            </a:pPr>
            <a:r>
              <a:rPr lang="zh-CN" altLang="en-US" sz="2400" dirty="0">
                <a:solidFill>
                  <a:srgbClr val="000000"/>
                </a:solidFill>
              </a:rPr>
              <a:t>其他</a:t>
            </a:r>
          </a:p>
        </p:txBody>
      </p:sp>
      <p:pic>
        <p:nvPicPr>
          <p:cNvPr id="75780" name="Picture 4" descr="moon2">
            <a:hlinkClick r:id="rId3"/>
          </p:cNvPr>
          <p:cNvPicPr>
            <a:picLocks noChangeAspect="1" noChangeArrowheads="1"/>
          </p:cNvPicPr>
          <p:nvPr/>
        </p:nvPicPr>
        <p:blipFill>
          <a:blip r:embed="rId4"/>
          <a:srcRect/>
          <a:stretch>
            <a:fillRect/>
          </a:stretch>
        </p:blipFill>
        <p:spPr bwMode="auto">
          <a:xfrm>
            <a:off x="6588125" y="2079625"/>
            <a:ext cx="2338388" cy="1558925"/>
          </a:xfrm>
          <a:prstGeom prst="rect">
            <a:avLst/>
          </a:prstGeom>
          <a:noFill/>
          <a:ln w="9525">
            <a:noFill/>
            <a:miter lim="800000"/>
            <a:headEnd/>
            <a:tailEnd/>
          </a:ln>
        </p:spPr>
      </p:pic>
      <p:sp>
        <p:nvSpPr>
          <p:cNvPr id="75781" name="Rectangle 5"/>
          <p:cNvSpPr>
            <a:spLocks noChangeArrowheads="1"/>
          </p:cNvSpPr>
          <p:nvPr/>
        </p:nvSpPr>
        <p:spPr bwMode="auto">
          <a:xfrm>
            <a:off x="6804025" y="1576388"/>
            <a:ext cx="1708150"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中国版月球车</a:t>
            </a:r>
          </a:p>
        </p:txBody>
      </p:sp>
      <p:sp>
        <p:nvSpPr>
          <p:cNvPr id="75782" name="Rectangle 6"/>
          <p:cNvSpPr>
            <a:spLocks noChangeArrowheads="1"/>
          </p:cNvSpPr>
          <p:nvPr/>
        </p:nvSpPr>
        <p:spPr bwMode="auto">
          <a:xfrm>
            <a:off x="6842125" y="5176838"/>
            <a:ext cx="2301875" cy="701675"/>
          </a:xfrm>
          <a:prstGeom prst="rect">
            <a:avLst/>
          </a:prstGeom>
          <a:noFill/>
          <a:ln w="9525" algn="ctr">
            <a:noFill/>
            <a:miter lim="800000"/>
            <a:headEnd/>
            <a:tailEnd/>
          </a:ln>
          <a:effectLst/>
        </p:spPr>
        <p:txBody>
          <a:bodyPr wrap="none" lIns="91430" tIns="45715" rIns="91430" bIns="45715" anchor="ctr">
            <a:spAutoFit/>
          </a:bodyPr>
          <a:lstStyle/>
          <a:p>
            <a:r>
              <a:rPr lang="zh-CN" altLang="en-US" sz="2000">
                <a:latin typeface="Times New Roman" pitchFamily="18" charset="0"/>
              </a:rPr>
              <a:t>汽车立体声音</a:t>
            </a:r>
          </a:p>
          <a:p>
            <a:r>
              <a:rPr lang="zh-CN" altLang="en-US" sz="2000">
                <a:latin typeface="Times New Roman" pitchFamily="18" charset="0"/>
              </a:rPr>
              <a:t>响</a:t>
            </a:r>
            <a:r>
              <a:rPr lang="en-US" altLang="zh-CN" sz="2000">
                <a:latin typeface="Times New Roman" pitchFamily="18" charset="0"/>
              </a:rPr>
              <a:t>HD Radio</a:t>
            </a:r>
            <a:r>
              <a:rPr lang="zh-CN" altLang="en-US" sz="2000">
                <a:latin typeface="Times New Roman" pitchFamily="18" charset="0"/>
              </a:rPr>
              <a:t>扩展包 </a:t>
            </a:r>
          </a:p>
        </p:txBody>
      </p:sp>
      <p:sp>
        <p:nvSpPr>
          <p:cNvPr id="75783" name="Picture 7" descr="directed-electronics-hd-rad"/>
          <p:cNvSpPr>
            <a:spLocks noChangeAspect="1" noChangeArrowheads="1"/>
          </p:cNvSpPr>
          <p:nvPr/>
        </p:nvSpPr>
        <p:spPr bwMode="auto">
          <a:xfrm>
            <a:off x="6732588" y="3952875"/>
            <a:ext cx="2411412" cy="992188"/>
          </a:xfrm>
          <a:prstGeom prst="rect">
            <a:avLst/>
          </a:prstGeom>
          <a:noFill/>
          <a:ln w="9525">
            <a:noFill/>
            <a:miter lim="800000"/>
            <a:headEnd/>
            <a:tailEnd/>
          </a:ln>
        </p:spPr>
        <p:txBody>
          <a:bodyPr/>
          <a:lstStyle/>
          <a:p>
            <a:endParaRPr lang="zh-CN" altLang="en-US"/>
          </a:p>
        </p:txBody>
      </p:sp>
      <p:sp>
        <p:nvSpPr>
          <p:cNvPr id="75784" name="Rectangle 8"/>
          <p:cNvSpPr>
            <a:spLocks noChangeArrowheads="1"/>
          </p:cNvSpPr>
          <p:nvPr/>
        </p:nvSpPr>
        <p:spPr bwMode="auto">
          <a:xfrm>
            <a:off x="3924300" y="5876925"/>
            <a:ext cx="3297238" cy="396875"/>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zh-CN" altLang="en-US" sz="2000">
                <a:latin typeface="Times New Roman" pitchFamily="18" charset="0"/>
              </a:rPr>
              <a:t>改装遮阳板 </a:t>
            </a:r>
            <a:r>
              <a:rPr lang="en-US" altLang="zh-CN" sz="2000">
                <a:latin typeface="Times New Roman" pitchFamily="18" charset="0"/>
              </a:rPr>
              <a:t>DVD / TV / MP3</a:t>
            </a:r>
          </a:p>
        </p:txBody>
      </p:sp>
      <p:pic>
        <p:nvPicPr>
          <p:cNvPr id="75785" name="Picture 9" descr="2-5-07-visortheater">
            <a:hlinkClick r:id="rId5"/>
          </p:cNvPr>
          <p:cNvPicPr>
            <a:picLocks noChangeAspect="1" noChangeArrowheads="1"/>
          </p:cNvPicPr>
          <p:nvPr/>
        </p:nvPicPr>
        <p:blipFill>
          <a:blip r:embed="rId6"/>
          <a:srcRect/>
          <a:stretch>
            <a:fillRect/>
          </a:stretch>
        </p:blipFill>
        <p:spPr bwMode="auto">
          <a:xfrm>
            <a:off x="4213225" y="4168775"/>
            <a:ext cx="2303463" cy="1727200"/>
          </a:xfrm>
          <a:prstGeom prst="rect">
            <a:avLst/>
          </a:prstGeom>
          <a:noFill/>
          <a:ln w="9525">
            <a:noFill/>
            <a:miter lim="800000"/>
            <a:headEnd/>
            <a:tailEnd/>
          </a:ln>
        </p:spPr>
      </p:pic>
      <p:pic>
        <p:nvPicPr>
          <p:cNvPr id="75786" name="Picture 10" descr="everest-wasp-helicopter2">
            <a:hlinkClick r:id="rId7"/>
          </p:cNvPr>
          <p:cNvPicPr>
            <a:picLocks noChangeAspect="1" noChangeArrowheads="1"/>
          </p:cNvPicPr>
          <p:nvPr/>
        </p:nvPicPr>
        <p:blipFill>
          <a:blip r:embed="rId8"/>
          <a:srcRect/>
          <a:stretch>
            <a:fillRect/>
          </a:stretch>
        </p:blipFill>
        <p:spPr bwMode="auto">
          <a:xfrm>
            <a:off x="4213225" y="1270000"/>
            <a:ext cx="2303463" cy="1530350"/>
          </a:xfrm>
          <a:prstGeom prst="rect">
            <a:avLst/>
          </a:prstGeom>
          <a:noFill/>
          <a:ln w="9525">
            <a:noFill/>
            <a:miter lim="800000"/>
            <a:headEnd/>
            <a:tailEnd/>
          </a:ln>
        </p:spPr>
      </p:pic>
      <p:pic>
        <p:nvPicPr>
          <p:cNvPr id="75787" name="Picture 11" descr="uav-tarmac">
            <a:hlinkClick r:id="rId9"/>
          </p:cNvPr>
          <p:cNvPicPr>
            <a:picLocks noChangeAspect="1" noChangeArrowheads="1"/>
          </p:cNvPicPr>
          <p:nvPr/>
        </p:nvPicPr>
        <p:blipFill>
          <a:blip r:embed="rId10"/>
          <a:srcRect/>
          <a:stretch>
            <a:fillRect/>
          </a:stretch>
        </p:blipFill>
        <p:spPr bwMode="auto">
          <a:xfrm>
            <a:off x="4203700" y="2871788"/>
            <a:ext cx="2239963" cy="1190625"/>
          </a:xfrm>
          <a:prstGeom prst="rect">
            <a:avLst/>
          </a:prstGeom>
          <a:noFill/>
          <a:ln w="9525">
            <a:noFill/>
            <a:miter lim="800000"/>
            <a:headEnd/>
            <a:tailEnd/>
          </a:ln>
        </p:spPr>
      </p:pic>
      <p:pic>
        <p:nvPicPr>
          <p:cNvPr id="75788" name="Picture 12" descr="OS in Car5"/>
          <p:cNvPicPr>
            <a:picLocks noChangeAspect="1" noChangeArrowheads="1"/>
          </p:cNvPicPr>
          <p:nvPr/>
        </p:nvPicPr>
        <p:blipFill>
          <a:blip r:embed="rId11"/>
          <a:srcRect/>
          <a:stretch>
            <a:fillRect/>
          </a:stretch>
        </p:blipFill>
        <p:spPr bwMode="auto">
          <a:xfrm>
            <a:off x="468313" y="4095750"/>
            <a:ext cx="3384550" cy="23177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242888"/>
            <a:ext cx="7005638" cy="954087"/>
          </a:xfrm>
        </p:spPr>
        <p:txBody>
          <a:bodyPr/>
          <a:lstStyle/>
          <a:p>
            <a:r>
              <a:rPr lang="zh-CN" altLang="en-US" sz="3200" b="1" smtClean="0">
                <a:solidFill>
                  <a:srgbClr val="0000FF"/>
                </a:solidFill>
              </a:rPr>
              <a:t>嵌入式技术的应用－军工</a:t>
            </a:r>
          </a:p>
        </p:txBody>
      </p:sp>
      <p:sp>
        <p:nvSpPr>
          <p:cNvPr id="76803" name="Rectangle 3" descr="Rectangle: Click to edit Master text styles&#10;Second level&#10;Third level&#10;Fourth level&#10;Fifth level"/>
          <p:cNvSpPr>
            <a:spLocks noGrp="1" noChangeArrowheads="1"/>
          </p:cNvSpPr>
          <p:nvPr>
            <p:ph idx="4294967295"/>
          </p:nvPr>
        </p:nvSpPr>
        <p:spPr>
          <a:xfrm>
            <a:off x="0" y="1341438"/>
            <a:ext cx="8229600" cy="4824412"/>
          </a:xfrm>
        </p:spPr>
        <p:txBody>
          <a:bodyPr/>
          <a:lstStyle/>
          <a:p>
            <a:pPr>
              <a:buClr>
                <a:schemeClr val="accent1"/>
              </a:buClr>
              <a:buSzTx/>
              <a:buFont typeface="Wingdings" pitchFamily="2" charset="2"/>
              <a:buChar char="p"/>
            </a:pPr>
            <a:r>
              <a:rPr lang="zh-CN" altLang="en-US" sz="2400" smtClean="0">
                <a:solidFill>
                  <a:srgbClr val="000000"/>
                </a:solidFill>
              </a:rPr>
              <a:t>武器控制系统</a:t>
            </a:r>
          </a:p>
          <a:p>
            <a:pPr>
              <a:buClr>
                <a:schemeClr val="accent1"/>
              </a:buClr>
              <a:buSzTx/>
              <a:buFont typeface="Wingdings" pitchFamily="2" charset="2"/>
              <a:buChar char="p"/>
            </a:pPr>
            <a:r>
              <a:rPr lang="zh-CN" altLang="en-US" sz="2400" smtClean="0">
                <a:solidFill>
                  <a:srgbClr val="000000"/>
                </a:solidFill>
              </a:rPr>
              <a:t>数字化单兵系统</a:t>
            </a:r>
          </a:p>
          <a:p>
            <a:pPr lvl="1"/>
            <a:r>
              <a:rPr lang="zh-CN" altLang="en-US" sz="2000" smtClean="0"/>
              <a:t>有苛刻要求</a:t>
            </a:r>
          </a:p>
          <a:p>
            <a:pPr lvl="2"/>
            <a:r>
              <a:rPr lang="zh-CN" altLang="en-US" sz="1800" smtClean="0"/>
              <a:t>尺寸和重量</a:t>
            </a:r>
          </a:p>
          <a:p>
            <a:pPr lvl="2"/>
            <a:r>
              <a:rPr lang="zh-CN" altLang="en-US" sz="1800" smtClean="0"/>
              <a:t>功率消耗</a:t>
            </a:r>
          </a:p>
          <a:p>
            <a:pPr lvl="2"/>
            <a:r>
              <a:rPr lang="zh-CN" altLang="en-US" sz="1800" smtClean="0"/>
              <a:t>震动和冲击</a:t>
            </a:r>
          </a:p>
          <a:p>
            <a:pPr lvl="2"/>
            <a:r>
              <a:rPr lang="zh-CN" altLang="en-US" sz="1800" smtClean="0"/>
              <a:t>温度和湿度</a:t>
            </a:r>
          </a:p>
        </p:txBody>
      </p:sp>
      <p:pic>
        <p:nvPicPr>
          <p:cNvPr id="76804" name="Picture 4"/>
          <p:cNvPicPr>
            <a:picLocks noChangeAspect="1" noChangeArrowheads="1"/>
          </p:cNvPicPr>
          <p:nvPr/>
        </p:nvPicPr>
        <p:blipFill>
          <a:blip r:embed="rId3"/>
          <a:srcRect l="45621"/>
          <a:stretch>
            <a:fillRect/>
          </a:stretch>
        </p:blipFill>
        <p:spPr bwMode="auto">
          <a:xfrm>
            <a:off x="4427538" y="1422400"/>
            <a:ext cx="4475162" cy="4573588"/>
          </a:xfrm>
          <a:prstGeom prst="rect">
            <a:avLst/>
          </a:prstGeom>
          <a:noFill/>
          <a:ln w="9525">
            <a:noFill/>
            <a:miter lim="800000"/>
            <a:headEnd/>
            <a:tailEnd/>
          </a:ln>
          <a:effectLst/>
        </p:spPr>
      </p:pic>
      <p:pic>
        <p:nvPicPr>
          <p:cNvPr id="76805" name="Picture 5" descr="1-20"/>
          <p:cNvPicPr>
            <a:picLocks noChangeAspect="1" noChangeArrowheads="1"/>
          </p:cNvPicPr>
          <p:nvPr/>
        </p:nvPicPr>
        <p:blipFill>
          <a:blip r:embed="rId4"/>
          <a:srcRect/>
          <a:stretch>
            <a:fillRect/>
          </a:stretch>
        </p:blipFill>
        <p:spPr bwMode="auto">
          <a:xfrm>
            <a:off x="1187450" y="3870325"/>
            <a:ext cx="2735263" cy="1565275"/>
          </a:xfrm>
          <a:prstGeom prst="rect">
            <a:avLst/>
          </a:prstGeom>
          <a:noFill/>
          <a:ln w="9525">
            <a:noFill/>
            <a:miter lim="800000"/>
            <a:headEnd/>
            <a:tailEnd/>
          </a:ln>
        </p:spPr>
      </p:pic>
      <p:sp>
        <p:nvSpPr>
          <p:cNvPr id="76806" name="Rectangle 6"/>
          <p:cNvSpPr>
            <a:spLocks noChangeArrowheads="1"/>
          </p:cNvSpPr>
          <p:nvPr/>
        </p:nvSpPr>
        <p:spPr bwMode="auto">
          <a:xfrm>
            <a:off x="684213" y="5543550"/>
            <a:ext cx="4248150" cy="762000"/>
          </a:xfrm>
          <a:prstGeom prst="rect">
            <a:avLst/>
          </a:prstGeom>
          <a:noFill/>
          <a:ln w="9525" algn="ctr">
            <a:noFill/>
            <a:miter lim="800000"/>
            <a:headEnd/>
            <a:tailEnd/>
          </a:ln>
          <a:effectLst/>
        </p:spPr>
        <p:txBody>
          <a:bodyPr wrap="none" lIns="91430" tIns="45715" rIns="91430" bIns="45715">
            <a:spAutoFit/>
          </a:bodyPr>
          <a:lstStyle/>
          <a:p>
            <a:pPr marL="342900" indent="-342900">
              <a:buClr>
                <a:schemeClr val="bg2"/>
              </a:buClr>
              <a:buSzPct val="75000"/>
              <a:buFont typeface="Wingdings" pitchFamily="2" charset="2"/>
              <a:buNone/>
            </a:pPr>
            <a:r>
              <a:rPr lang="en-US" altLang="zh-CN" sz="2000">
                <a:latin typeface="Times New Roman" pitchFamily="18" charset="0"/>
              </a:rPr>
              <a:t>21</a:t>
            </a:r>
            <a:r>
              <a:rPr lang="zh-CN" altLang="en-US" sz="2000">
                <a:latin typeface="Times New Roman" pitchFamily="18" charset="0"/>
              </a:rPr>
              <a:t>世纪部队旅及旅以下作战指挥系统</a:t>
            </a:r>
          </a:p>
          <a:p>
            <a:pPr marL="342900" indent="-342900">
              <a:buClr>
                <a:schemeClr val="bg2"/>
              </a:buClr>
              <a:buSzPct val="75000"/>
              <a:buFont typeface="Wingdings" pitchFamily="2" charset="2"/>
              <a:buNone/>
            </a:pPr>
            <a:r>
              <a:rPr lang="zh-CN" altLang="en-US" sz="2000">
                <a:latin typeface="Times New Roman" pitchFamily="18" charset="0"/>
              </a:rPr>
              <a:t>夜视扫描、全球定位、指挥通信</a:t>
            </a: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0" y="242888"/>
            <a:ext cx="8892480" cy="954087"/>
          </a:xfrm>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noAutofit/>
          </a:bodyPr>
          <a:lstStyle/>
          <a:p>
            <a:pPr fontAlgn="auto">
              <a:spcAft>
                <a:spcPts val="0"/>
              </a:spcAft>
              <a:defRPr/>
            </a:pPr>
            <a:r>
              <a:rPr lang="zh-CN" altLang="en-US" sz="4000" b="1" dirty="0">
                <a:solidFill>
                  <a:srgbClr val="31859C"/>
                </a:solidFill>
                <a:ea typeface="黑体" charset="0"/>
                <a:cs typeface="黑体" charset="0"/>
              </a:rPr>
              <a:t>嵌入式系统案例分析：</a:t>
            </a:r>
            <a:r>
              <a:rPr lang="zh-CN" altLang="en-US" sz="3200" b="1" dirty="0">
                <a:solidFill>
                  <a:schemeClr val="tx2"/>
                </a:solidFill>
                <a:ea typeface="黑体" charset="0"/>
                <a:cs typeface="黑体" charset="0"/>
              </a:rPr>
              <a:t>嵌入式视频服务器</a:t>
            </a:r>
          </a:p>
        </p:txBody>
      </p:sp>
      <p:sp>
        <p:nvSpPr>
          <p:cNvPr id="360451" name="Text Box 3"/>
          <p:cNvSpPr txBox="1">
            <a:spLocks noChangeArrowheads="1"/>
          </p:cNvSpPr>
          <p:nvPr/>
        </p:nvSpPr>
        <p:spPr bwMode="auto">
          <a:xfrm>
            <a:off x="828675" y="1412875"/>
            <a:ext cx="424815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0"/>
              </a:spcBef>
              <a:defRPr>
                <a:solidFill>
                  <a:schemeClr val="tx1"/>
                </a:solidFill>
                <a:latin typeface="Arial" charset="0"/>
                <a:ea typeface="宋体" charset="0"/>
                <a:cs typeface="宋体" charset="0"/>
              </a:defRPr>
            </a:lvl1pPr>
            <a:lvl2pPr marL="742950" indent="-285750">
              <a:spcBef>
                <a:spcPct val="0"/>
              </a:spcBef>
              <a:defRPr>
                <a:solidFill>
                  <a:schemeClr val="tx1"/>
                </a:solidFill>
                <a:latin typeface="Arial" charset="0"/>
                <a:ea typeface="宋体" charset="0"/>
              </a:defRPr>
            </a:lvl2pPr>
            <a:lvl3pPr marL="1143000" indent="-228600">
              <a:spcBef>
                <a:spcPct val="0"/>
              </a:spcBef>
              <a:defRPr>
                <a:solidFill>
                  <a:schemeClr val="tx1"/>
                </a:solidFill>
                <a:latin typeface="Arial" charset="0"/>
                <a:ea typeface="宋体" charset="0"/>
              </a:defRPr>
            </a:lvl3pPr>
            <a:lvl4pPr marL="1600200" indent="-228600">
              <a:spcBef>
                <a:spcPct val="0"/>
              </a:spcBef>
              <a:defRPr>
                <a:solidFill>
                  <a:schemeClr val="tx1"/>
                </a:solidFill>
                <a:latin typeface="Arial" charset="0"/>
                <a:ea typeface="宋体" charset="0"/>
              </a:defRPr>
            </a:lvl4pPr>
            <a:lvl5pPr marL="2057400" indent="-2286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fontAlgn="auto">
              <a:spcBef>
                <a:spcPct val="20000"/>
              </a:spcBef>
              <a:spcAft>
                <a:spcPts val="0"/>
              </a:spcAft>
              <a:buClr>
                <a:schemeClr val="hlink"/>
              </a:buClr>
              <a:buSzPct val="110000"/>
              <a:buFont typeface="Wingdings" charset="0"/>
              <a:buChar char="p"/>
              <a:defRPr/>
            </a:pPr>
            <a:r>
              <a:rPr lang="zh-CN" altLang="en-US" dirty="0">
                <a:solidFill>
                  <a:schemeClr val="tx2"/>
                </a:solidFill>
                <a:latin typeface="宋体" charset="0"/>
              </a:rPr>
              <a:t>无需使用完整的计算机</a:t>
            </a:r>
            <a:endParaRPr lang="en-US" altLang="zh-CN" dirty="0">
              <a:solidFill>
                <a:schemeClr val="tx2"/>
              </a:solidFill>
              <a:latin typeface="宋体" charset="0"/>
            </a:endParaRPr>
          </a:p>
          <a:p>
            <a:pPr fontAlgn="auto">
              <a:spcBef>
                <a:spcPct val="20000"/>
              </a:spcBef>
              <a:spcAft>
                <a:spcPts val="0"/>
              </a:spcAft>
              <a:buClr>
                <a:schemeClr val="hlink"/>
              </a:buClr>
              <a:buSzPct val="110000"/>
              <a:buFont typeface="Wingdings" charset="0"/>
              <a:buChar char="p"/>
              <a:defRPr/>
            </a:pPr>
            <a:r>
              <a:rPr lang="zh-CN" altLang="en-US" dirty="0">
                <a:solidFill>
                  <a:schemeClr val="tx2"/>
                </a:solidFill>
                <a:latin typeface="宋体" charset="0"/>
              </a:rPr>
              <a:t>需要的功能分析</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音视频采集，压缩</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网络功能</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存储</a:t>
            </a:r>
            <a:endParaRPr lang="en-US" altLang="zh-CN" dirty="0">
              <a:solidFill>
                <a:schemeClr val="tx2"/>
              </a:solidFill>
              <a:latin typeface="宋体" charset="0"/>
            </a:endParaRPr>
          </a:p>
          <a:p>
            <a:pPr fontAlgn="auto">
              <a:spcBef>
                <a:spcPct val="20000"/>
              </a:spcBef>
              <a:spcAft>
                <a:spcPts val="0"/>
              </a:spcAft>
              <a:buClr>
                <a:schemeClr val="hlink"/>
              </a:buClr>
              <a:buSzPct val="110000"/>
              <a:buFont typeface="Wingdings" charset="0"/>
              <a:buChar char="p"/>
              <a:defRPr/>
            </a:pPr>
            <a:r>
              <a:rPr lang="zh-CN" altLang="en-US" dirty="0">
                <a:solidFill>
                  <a:schemeClr val="tx2"/>
                </a:solidFill>
                <a:latin typeface="宋体" charset="0"/>
              </a:rPr>
              <a:t>硬件系统</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处理器</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存储器</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外存</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采集设备</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网卡</a:t>
            </a:r>
            <a:endParaRPr lang="en-US" altLang="zh-CN" dirty="0">
              <a:solidFill>
                <a:schemeClr val="tx2"/>
              </a:solidFill>
              <a:latin typeface="宋体" charset="0"/>
            </a:endParaRPr>
          </a:p>
          <a:p>
            <a:pPr fontAlgn="auto">
              <a:spcBef>
                <a:spcPct val="20000"/>
              </a:spcBef>
              <a:spcAft>
                <a:spcPts val="0"/>
              </a:spcAft>
              <a:buClr>
                <a:schemeClr val="hlink"/>
              </a:buClr>
              <a:buSzPct val="110000"/>
              <a:buFont typeface="Wingdings" charset="0"/>
              <a:buChar char="p"/>
              <a:defRPr/>
            </a:pPr>
            <a:r>
              <a:rPr lang="zh-CN" altLang="en-US" dirty="0">
                <a:solidFill>
                  <a:schemeClr val="tx2"/>
                </a:solidFill>
                <a:latin typeface="宋体" charset="0"/>
              </a:rPr>
              <a:t>软件系统</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视频采集、压缩、传输</a:t>
            </a:r>
            <a:endParaRPr lang="en-US" altLang="zh-CN" dirty="0">
              <a:solidFill>
                <a:schemeClr val="tx2"/>
              </a:solidFill>
              <a:latin typeface="宋体" charset="0"/>
            </a:endParaRPr>
          </a:p>
          <a:p>
            <a:pPr lvl="1" fontAlgn="auto">
              <a:spcBef>
                <a:spcPct val="20000"/>
              </a:spcBef>
              <a:spcAft>
                <a:spcPts val="0"/>
              </a:spcAft>
              <a:defRPr/>
            </a:pPr>
            <a:r>
              <a:rPr lang="zh-CN" altLang="en-US" dirty="0">
                <a:solidFill>
                  <a:schemeClr val="tx2"/>
                </a:solidFill>
                <a:latin typeface="宋体" charset="0"/>
              </a:rPr>
              <a:t>网络交互</a:t>
            </a:r>
          </a:p>
        </p:txBody>
      </p:sp>
      <p:pic>
        <p:nvPicPr>
          <p:cNvPr id="78852"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843213" y="2060575"/>
            <a:ext cx="5545137" cy="3408363"/>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0451">
                                            <p:txEl>
                                              <p:pRg st="0" end="0"/>
                                            </p:txEl>
                                          </p:spTgt>
                                        </p:tgtEl>
                                        <p:attrNameLst>
                                          <p:attrName>style.visibility</p:attrName>
                                        </p:attrNameLst>
                                      </p:cBhvr>
                                      <p:to>
                                        <p:strVal val="visible"/>
                                      </p:to>
                                    </p:set>
                                    <p:anim calcmode="lin" valueType="num">
                                      <p:cBhvr additive="base">
                                        <p:cTn id="7" dur="500" fill="hold"/>
                                        <p:tgtEl>
                                          <p:spTgt spid="3604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045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500"/>
                                  </p:stCondLst>
                                  <p:childTnLst>
                                    <p:set>
                                      <p:cBhvr>
                                        <p:cTn id="11" dur="1" fill="hold">
                                          <p:stCondLst>
                                            <p:cond delay="0"/>
                                          </p:stCondLst>
                                        </p:cTn>
                                        <p:tgtEl>
                                          <p:spTgt spid="360451">
                                            <p:txEl>
                                              <p:pRg st="1" end="1"/>
                                            </p:txEl>
                                          </p:spTgt>
                                        </p:tgtEl>
                                        <p:attrNameLst>
                                          <p:attrName>style.visibility</p:attrName>
                                        </p:attrNameLst>
                                      </p:cBhvr>
                                      <p:to>
                                        <p:strVal val="visible"/>
                                      </p:to>
                                    </p:set>
                                    <p:anim calcmode="lin" valueType="num">
                                      <p:cBhvr additive="base">
                                        <p:cTn id="12" dur="500" fill="hold"/>
                                        <p:tgtEl>
                                          <p:spTgt spid="36045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60451">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500"/>
                            </p:stCondLst>
                            <p:childTnLst>
                              <p:par>
                                <p:cTn id="15" presetID="2" presetClass="entr" presetSubtype="4" fill="hold" nodeType="afterEffect">
                                  <p:stCondLst>
                                    <p:cond delay="500"/>
                                  </p:stCondLst>
                                  <p:childTnLst>
                                    <p:set>
                                      <p:cBhvr>
                                        <p:cTn id="16" dur="1" fill="hold">
                                          <p:stCondLst>
                                            <p:cond delay="0"/>
                                          </p:stCondLst>
                                        </p:cTn>
                                        <p:tgtEl>
                                          <p:spTgt spid="360451">
                                            <p:txEl>
                                              <p:pRg st="2" end="2"/>
                                            </p:txEl>
                                          </p:spTgt>
                                        </p:tgtEl>
                                        <p:attrNameLst>
                                          <p:attrName>style.visibility</p:attrName>
                                        </p:attrNameLst>
                                      </p:cBhvr>
                                      <p:to>
                                        <p:strVal val="visible"/>
                                      </p:to>
                                    </p:set>
                                    <p:anim calcmode="lin" valueType="num">
                                      <p:cBhvr additive="base">
                                        <p:cTn id="17" dur="500" fill="hold"/>
                                        <p:tgtEl>
                                          <p:spTgt spid="3604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60451">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2500"/>
                            </p:stCondLst>
                            <p:childTnLst>
                              <p:par>
                                <p:cTn id="20" presetID="2" presetClass="entr" presetSubtype="4" fill="hold" nodeType="afterEffect">
                                  <p:stCondLst>
                                    <p:cond delay="500"/>
                                  </p:stCondLst>
                                  <p:childTnLst>
                                    <p:set>
                                      <p:cBhvr>
                                        <p:cTn id="21" dur="1" fill="hold">
                                          <p:stCondLst>
                                            <p:cond delay="0"/>
                                          </p:stCondLst>
                                        </p:cTn>
                                        <p:tgtEl>
                                          <p:spTgt spid="360451">
                                            <p:txEl>
                                              <p:pRg st="3" end="3"/>
                                            </p:txEl>
                                          </p:spTgt>
                                        </p:tgtEl>
                                        <p:attrNameLst>
                                          <p:attrName>style.visibility</p:attrName>
                                        </p:attrNameLst>
                                      </p:cBhvr>
                                      <p:to>
                                        <p:strVal val="visible"/>
                                      </p:to>
                                    </p:set>
                                    <p:anim calcmode="lin" valueType="num">
                                      <p:cBhvr additive="base">
                                        <p:cTn id="22" dur="500" fill="hold"/>
                                        <p:tgtEl>
                                          <p:spTgt spid="36045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60451">
                                            <p:txEl>
                                              <p:pRg st="3" end="3"/>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3500"/>
                            </p:stCondLst>
                            <p:childTnLst>
                              <p:par>
                                <p:cTn id="25" presetID="2" presetClass="entr" presetSubtype="4" fill="hold" nodeType="afterEffect">
                                  <p:stCondLst>
                                    <p:cond delay="500"/>
                                  </p:stCondLst>
                                  <p:childTnLst>
                                    <p:set>
                                      <p:cBhvr>
                                        <p:cTn id="26" dur="1" fill="hold">
                                          <p:stCondLst>
                                            <p:cond delay="0"/>
                                          </p:stCondLst>
                                        </p:cTn>
                                        <p:tgtEl>
                                          <p:spTgt spid="360451">
                                            <p:txEl>
                                              <p:pRg st="4" end="4"/>
                                            </p:txEl>
                                          </p:spTgt>
                                        </p:tgtEl>
                                        <p:attrNameLst>
                                          <p:attrName>style.visibility</p:attrName>
                                        </p:attrNameLst>
                                      </p:cBhvr>
                                      <p:to>
                                        <p:strVal val="visible"/>
                                      </p:to>
                                    </p:set>
                                    <p:anim calcmode="lin" valueType="num">
                                      <p:cBhvr additive="base">
                                        <p:cTn id="27" dur="500" fill="hold"/>
                                        <p:tgtEl>
                                          <p:spTgt spid="3604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60451">
                                            <p:txEl>
                                              <p:pRg st="4" end="4"/>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4500"/>
                            </p:stCondLst>
                            <p:childTnLst>
                              <p:par>
                                <p:cTn id="30" presetID="2" presetClass="entr" presetSubtype="4" fill="hold" nodeType="afterEffect">
                                  <p:stCondLst>
                                    <p:cond delay="500"/>
                                  </p:stCondLst>
                                  <p:childTnLst>
                                    <p:set>
                                      <p:cBhvr>
                                        <p:cTn id="31" dur="1" fill="hold">
                                          <p:stCondLst>
                                            <p:cond delay="0"/>
                                          </p:stCondLst>
                                        </p:cTn>
                                        <p:tgtEl>
                                          <p:spTgt spid="360451">
                                            <p:txEl>
                                              <p:pRg st="5" end="5"/>
                                            </p:txEl>
                                          </p:spTgt>
                                        </p:tgtEl>
                                        <p:attrNameLst>
                                          <p:attrName>style.visibility</p:attrName>
                                        </p:attrNameLst>
                                      </p:cBhvr>
                                      <p:to>
                                        <p:strVal val="visible"/>
                                      </p:to>
                                    </p:set>
                                    <p:anim calcmode="lin" valueType="num">
                                      <p:cBhvr additive="base">
                                        <p:cTn id="32" dur="500" fill="hold"/>
                                        <p:tgtEl>
                                          <p:spTgt spid="360451">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60451">
                                            <p:txEl>
                                              <p:pRg st="5" end="5"/>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500"/>
                            </p:stCondLst>
                            <p:childTnLst>
                              <p:par>
                                <p:cTn id="35" presetID="2" presetClass="entr" presetSubtype="4" fill="hold" nodeType="afterEffect">
                                  <p:stCondLst>
                                    <p:cond delay="500"/>
                                  </p:stCondLst>
                                  <p:childTnLst>
                                    <p:set>
                                      <p:cBhvr>
                                        <p:cTn id="36" dur="1" fill="hold">
                                          <p:stCondLst>
                                            <p:cond delay="0"/>
                                          </p:stCondLst>
                                        </p:cTn>
                                        <p:tgtEl>
                                          <p:spTgt spid="360451">
                                            <p:txEl>
                                              <p:pRg st="6" end="6"/>
                                            </p:txEl>
                                          </p:spTgt>
                                        </p:tgtEl>
                                        <p:attrNameLst>
                                          <p:attrName>style.visibility</p:attrName>
                                        </p:attrNameLst>
                                      </p:cBhvr>
                                      <p:to>
                                        <p:strVal val="visible"/>
                                      </p:to>
                                    </p:set>
                                    <p:anim calcmode="lin" valueType="num">
                                      <p:cBhvr additive="base">
                                        <p:cTn id="37" dur="500" fill="hold"/>
                                        <p:tgtEl>
                                          <p:spTgt spid="36045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0451">
                                            <p:txEl>
                                              <p:pRg st="6" end="6"/>
                                            </p:txEl>
                                          </p:spTgt>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6500"/>
                            </p:stCondLst>
                            <p:childTnLst>
                              <p:par>
                                <p:cTn id="40" presetID="2" presetClass="entr" presetSubtype="4" fill="hold" nodeType="afterEffect">
                                  <p:stCondLst>
                                    <p:cond delay="500"/>
                                  </p:stCondLst>
                                  <p:childTnLst>
                                    <p:set>
                                      <p:cBhvr>
                                        <p:cTn id="41" dur="1" fill="hold">
                                          <p:stCondLst>
                                            <p:cond delay="0"/>
                                          </p:stCondLst>
                                        </p:cTn>
                                        <p:tgtEl>
                                          <p:spTgt spid="360451">
                                            <p:txEl>
                                              <p:pRg st="7" end="7"/>
                                            </p:txEl>
                                          </p:spTgt>
                                        </p:tgtEl>
                                        <p:attrNameLst>
                                          <p:attrName>style.visibility</p:attrName>
                                        </p:attrNameLst>
                                      </p:cBhvr>
                                      <p:to>
                                        <p:strVal val="visible"/>
                                      </p:to>
                                    </p:set>
                                    <p:anim calcmode="lin" valueType="num">
                                      <p:cBhvr additive="base">
                                        <p:cTn id="42" dur="500" fill="hold"/>
                                        <p:tgtEl>
                                          <p:spTgt spid="360451">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60451">
                                            <p:txEl>
                                              <p:pRg st="7" end="7"/>
                                            </p:txEl>
                                          </p:spTgt>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7500"/>
                            </p:stCondLst>
                            <p:childTnLst>
                              <p:par>
                                <p:cTn id="45" presetID="2" presetClass="entr" presetSubtype="4" fill="hold" nodeType="afterEffect">
                                  <p:stCondLst>
                                    <p:cond delay="500"/>
                                  </p:stCondLst>
                                  <p:childTnLst>
                                    <p:set>
                                      <p:cBhvr>
                                        <p:cTn id="46" dur="1" fill="hold">
                                          <p:stCondLst>
                                            <p:cond delay="0"/>
                                          </p:stCondLst>
                                        </p:cTn>
                                        <p:tgtEl>
                                          <p:spTgt spid="360451">
                                            <p:txEl>
                                              <p:pRg st="8" end="8"/>
                                            </p:txEl>
                                          </p:spTgt>
                                        </p:tgtEl>
                                        <p:attrNameLst>
                                          <p:attrName>style.visibility</p:attrName>
                                        </p:attrNameLst>
                                      </p:cBhvr>
                                      <p:to>
                                        <p:strVal val="visible"/>
                                      </p:to>
                                    </p:set>
                                    <p:anim calcmode="lin" valueType="num">
                                      <p:cBhvr additive="base">
                                        <p:cTn id="47" dur="500" fill="hold"/>
                                        <p:tgtEl>
                                          <p:spTgt spid="36045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60451">
                                            <p:txEl>
                                              <p:pRg st="8" end="8"/>
                                            </p:txEl>
                                          </p:spTgt>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8500"/>
                            </p:stCondLst>
                            <p:childTnLst>
                              <p:par>
                                <p:cTn id="50" presetID="2" presetClass="entr" presetSubtype="4" fill="hold" nodeType="afterEffect">
                                  <p:stCondLst>
                                    <p:cond delay="500"/>
                                  </p:stCondLst>
                                  <p:childTnLst>
                                    <p:set>
                                      <p:cBhvr>
                                        <p:cTn id="51" dur="1" fill="hold">
                                          <p:stCondLst>
                                            <p:cond delay="0"/>
                                          </p:stCondLst>
                                        </p:cTn>
                                        <p:tgtEl>
                                          <p:spTgt spid="360451">
                                            <p:txEl>
                                              <p:pRg st="9" end="9"/>
                                            </p:txEl>
                                          </p:spTgt>
                                        </p:tgtEl>
                                        <p:attrNameLst>
                                          <p:attrName>style.visibility</p:attrName>
                                        </p:attrNameLst>
                                      </p:cBhvr>
                                      <p:to>
                                        <p:strVal val="visible"/>
                                      </p:to>
                                    </p:set>
                                    <p:anim calcmode="lin" valueType="num">
                                      <p:cBhvr additive="base">
                                        <p:cTn id="52" dur="500" fill="hold"/>
                                        <p:tgtEl>
                                          <p:spTgt spid="360451">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60451">
                                            <p:txEl>
                                              <p:pRg st="9" end="9"/>
                                            </p:txEl>
                                          </p:spTgt>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9500"/>
                            </p:stCondLst>
                            <p:childTnLst>
                              <p:par>
                                <p:cTn id="55" presetID="2" presetClass="entr" presetSubtype="4" fill="hold" nodeType="afterEffect">
                                  <p:stCondLst>
                                    <p:cond delay="500"/>
                                  </p:stCondLst>
                                  <p:childTnLst>
                                    <p:set>
                                      <p:cBhvr>
                                        <p:cTn id="56" dur="1" fill="hold">
                                          <p:stCondLst>
                                            <p:cond delay="0"/>
                                          </p:stCondLst>
                                        </p:cTn>
                                        <p:tgtEl>
                                          <p:spTgt spid="360451">
                                            <p:txEl>
                                              <p:pRg st="10" end="10"/>
                                            </p:txEl>
                                          </p:spTgt>
                                        </p:tgtEl>
                                        <p:attrNameLst>
                                          <p:attrName>style.visibility</p:attrName>
                                        </p:attrNameLst>
                                      </p:cBhvr>
                                      <p:to>
                                        <p:strVal val="visible"/>
                                      </p:to>
                                    </p:set>
                                    <p:anim calcmode="lin" valueType="num">
                                      <p:cBhvr additive="base">
                                        <p:cTn id="57" dur="500" fill="hold"/>
                                        <p:tgtEl>
                                          <p:spTgt spid="360451">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60451">
                                            <p:txEl>
                                              <p:pRg st="10" end="10"/>
                                            </p:txEl>
                                          </p:spTgt>
                                        </p:tgtEl>
                                        <p:attrNameLst>
                                          <p:attrName>ppt_y</p:attrName>
                                        </p:attrNameLst>
                                      </p:cBhvr>
                                      <p:tavLst>
                                        <p:tav tm="0">
                                          <p:val>
                                            <p:strVal val="1+#ppt_h/2"/>
                                          </p:val>
                                        </p:tav>
                                        <p:tav tm="100000">
                                          <p:val>
                                            <p:strVal val="#ppt_y"/>
                                          </p:val>
                                        </p:tav>
                                      </p:tavLst>
                                    </p:anim>
                                  </p:childTnLst>
                                </p:cTn>
                              </p:par>
                            </p:childTnLst>
                          </p:cTn>
                        </p:par>
                        <p:par>
                          <p:cTn id="59" fill="hold" nodeType="afterGroup">
                            <p:stCondLst>
                              <p:cond delay="10500"/>
                            </p:stCondLst>
                            <p:childTnLst>
                              <p:par>
                                <p:cTn id="60" presetID="2" presetClass="entr" presetSubtype="4" fill="hold" nodeType="afterEffect">
                                  <p:stCondLst>
                                    <p:cond delay="500"/>
                                  </p:stCondLst>
                                  <p:childTnLst>
                                    <p:set>
                                      <p:cBhvr>
                                        <p:cTn id="61" dur="1" fill="hold">
                                          <p:stCondLst>
                                            <p:cond delay="0"/>
                                          </p:stCondLst>
                                        </p:cTn>
                                        <p:tgtEl>
                                          <p:spTgt spid="360451">
                                            <p:txEl>
                                              <p:pRg st="11" end="11"/>
                                            </p:txEl>
                                          </p:spTgt>
                                        </p:tgtEl>
                                        <p:attrNameLst>
                                          <p:attrName>style.visibility</p:attrName>
                                        </p:attrNameLst>
                                      </p:cBhvr>
                                      <p:to>
                                        <p:strVal val="visible"/>
                                      </p:to>
                                    </p:set>
                                    <p:anim calcmode="lin" valueType="num">
                                      <p:cBhvr additive="base">
                                        <p:cTn id="62" dur="500" fill="hold"/>
                                        <p:tgtEl>
                                          <p:spTgt spid="360451">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60451">
                                            <p:txEl>
                                              <p:pRg st="11" end="11"/>
                                            </p:txEl>
                                          </p:spTgt>
                                        </p:tgtEl>
                                        <p:attrNameLst>
                                          <p:attrName>ppt_y</p:attrName>
                                        </p:attrNameLst>
                                      </p:cBhvr>
                                      <p:tavLst>
                                        <p:tav tm="0">
                                          <p:val>
                                            <p:strVal val="1+#ppt_h/2"/>
                                          </p:val>
                                        </p:tav>
                                        <p:tav tm="100000">
                                          <p:val>
                                            <p:strVal val="#ppt_y"/>
                                          </p:val>
                                        </p:tav>
                                      </p:tavLst>
                                    </p:anim>
                                  </p:childTnLst>
                                </p:cTn>
                              </p:par>
                            </p:childTnLst>
                          </p:cTn>
                        </p:par>
                        <p:par>
                          <p:cTn id="64" fill="hold" nodeType="afterGroup">
                            <p:stCondLst>
                              <p:cond delay="11500"/>
                            </p:stCondLst>
                            <p:childTnLst>
                              <p:par>
                                <p:cTn id="65" presetID="2" presetClass="entr" presetSubtype="4" fill="hold" nodeType="afterEffect">
                                  <p:stCondLst>
                                    <p:cond delay="500"/>
                                  </p:stCondLst>
                                  <p:childTnLst>
                                    <p:set>
                                      <p:cBhvr>
                                        <p:cTn id="66" dur="1" fill="hold">
                                          <p:stCondLst>
                                            <p:cond delay="0"/>
                                          </p:stCondLst>
                                        </p:cTn>
                                        <p:tgtEl>
                                          <p:spTgt spid="360451">
                                            <p:txEl>
                                              <p:pRg st="12" end="12"/>
                                            </p:txEl>
                                          </p:spTgt>
                                        </p:tgtEl>
                                        <p:attrNameLst>
                                          <p:attrName>style.visibility</p:attrName>
                                        </p:attrNameLst>
                                      </p:cBhvr>
                                      <p:to>
                                        <p:strVal val="visible"/>
                                      </p:to>
                                    </p:set>
                                    <p:anim calcmode="lin" valueType="num">
                                      <p:cBhvr additive="base">
                                        <p:cTn id="67" dur="500" fill="hold"/>
                                        <p:tgtEl>
                                          <p:spTgt spid="360451">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60451">
                                            <p:txEl>
                                              <p:pRg st="12" end="12"/>
                                            </p:txEl>
                                          </p:spTgt>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12500"/>
                            </p:stCondLst>
                            <p:childTnLst>
                              <p:par>
                                <p:cTn id="70" presetID="2" presetClass="entr" presetSubtype="4" fill="hold" nodeType="afterEffect">
                                  <p:stCondLst>
                                    <p:cond delay="500"/>
                                  </p:stCondLst>
                                  <p:childTnLst>
                                    <p:set>
                                      <p:cBhvr>
                                        <p:cTn id="71" dur="1" fill="hold">
                                          <p:stCondLst>
                                            <p:cond delay="0"/>
                                          </p:stCondLst>
                                        </p:cTn>
                                        <p:tgtEl>
                                          <p:spTgt spid="360451">
                                            <p:txEl>
                                              <p:pRg st="13" end="13"/>
                                            </p:txEl>
                                          </p:spTgt>
                                        </p:tgtEl>
                                        <p:attrNameLst>
                                          <p:attrName>style.visibility</p:attrName>
                                        </p:attrNameLst>
                                      </p:cBhvr>
                                      <p:to>
                                        <p:strVal val="visible"/>
                                      </p:to>
                                    </p:set>
                                    <p:anim calcmode="lin" valueType="num">
                                      <p:cBhvr additive="base">
                                        <p:cTn id="72" dur="500" fill="hold"/>
                                        <p:tgtEl>
                                          <p:spTgt spid="360451">
                                            <p:txEl>
                                              <p:pRg st="13" end="13"/>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6045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idx="4294967295"/>
          </p:nvPr>
        </p:nvSpPr>
        <p:spPr>
          <a:xfrm>
            <a:off x="0" y="242888"/>
            <a:ext cx="7005638" cy="954087"/>
          </a:xfrm>
        </p:spPr>
        <p:txBody>
          <a:bodyPr rtlCol="0"/>
          <a:lstStyle/>
          <a:p>
            <a:pPr fontAlgn="auto">
              <a:spcAft>
                <a:spcPts val="0"/>
              </a:spcAft>
              <a:defRPr/>
            </a:pPr>
            <a:r>
              <a:rPr lang="zh-CN" altLang="en-US" dirty="0">
                <a:solidFill>
                  <a:srgbClr val="0000FF"/>
                </a:solidFill>
                <a:latin typeface="黑体"/>
                <a:ea typeface="黑体"/>
                <a:cs typeface="黑体"/>
              </a:rPr>
              <a:t>移动警务协同工作系统</a:t>
            </a:r>
          </a:p>
        </p:txBody>
      </p:sp>
      <p:pic>
        <p:nvPicPr>
          <p:cNvPr id="79875" name="Picture 3" descr="jt7"/>
          <p:cNvPicPr>
            <a:picLocks noGrp="1" noChangeAspect="1" noChangeArrowheads="1"/>
          </p:cNvPicPr>
          <p:nvPr>
            <p:ph idx="4294967295"/>
          </p:nvPr>
        </p:nvPicPr>
        <p:blipFill>
          <a:blip r:embed="rId2"/>
          <a:stretch>
            <a:fillRect/>
          </a:stretch>
        </p:blipFill>
        <p:spPr>
          <a:xfrm>
            <a:off x="683568" y="1162905"/>
            <a:ext cx="7920880" cy="5202823"/>
          </a:xfr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idx="4294967295"/>
          </p:nvPr>
        </p:nvSpPr>
        <p:spPr>
          <a:xfrm>
            <a:off x="576064" y="242888"/>
            <a:ext cx="8172400" cy="954087"/>
          </a:xfrm>
        </p:spPr>
        <p:txBody>
          <a:bodyPr rtlCol="0">
            <a:normAutofit/>
          </a:bodyPr>
          <a:lstStyle/>
          <a:p>
            <a:pPr fontAlgn="auto">
              <a:spcAft>
                <a:spcPts val="0"/>
              </a:spcAft>
              <a:defRPr/>
            </a:pPr>
            <a:r>
              <a:rPr lang="zh-CN" altLang="en-US" sz="4400" dirty="0" smtClean="0">
                <a:solidFill>
                  <a:srgbClr val="0000FF"/>
                </a:solidFill>
                <a:latin typeface="黑体"/>
                <a:ea typeface="黑体"/>
                <a:cs typeface="黑体"/>
              </a:rPr>
              <a:t>移动警务协同工作系统：</a:t>
            </a:r>
            <a:r>
              <a:rPr lang="zh-CN" altLang="en-US" dirty="0" smtClean="0">
                <a:solidFill>
                  <a:srgbClr val="0000FF"/>
                </a:solidFill>
                <a:latin typeface="Arial" charset="0"/>
                <a:ea typeface="楷体_GB2312" charset="0"/>
              </a:rPr>
              <a:t>信</a:t>
            </a:r>
            <a:r>
              <a:rPr lang="zh-CN" altLang="en-US" dirty="0">
                <a:solidFill>
                  <a:srgbClr val="0000FF"/>
                </a:solidFill>
                <a:latin typeface="Arial" charset="0"/>
                <a:ea typeface="楷体_GB2312" charset="0"/>
              </a:rPr>
              <a:t>息流</a:t>
            </a:r>
          </a:p>
        </p:txBody>
      </p:sp>
      <p:sp>
        <p:nvSpPr>
          <p:cNvPr id="80900" name="Rectangle 4"/>
          <p:cNvSpPr>
            <a:spLocks noChangeArrowheads="1"/>
          </p:cNvSpPr>
          <p:nvPr/>
        </p:nvSpPr>
        <p:spPr bwMode="ltGray">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80901" name="Object 5"/>
          <p:cNvGraphicFramePr>
            <a:graphicFrameLocks noChangeAspect="1"/>
          </p:cNvGraphicFramePr>
          <p:nvPr/>
        </p:nvGraphicFramePr>
        <p:xfrm>
          <a:off x="971550" y="1341438"/>
          <a:ext cx="7272338" cy="4899025"/>
        </p:xfrm>
        <a:graphic>
          <a:graphicData uri="http://schemas.openxmlformats.org/presentationml/2006/ole">
            <mc:AlternateContent xmlns:mc="http://schemas.openxmlformats.org/markup-compatibility/2006">
              <mc:Choice xmlns:v="urn:schemas-microsoft-com:vml" Requires="v">
                <p:oleObj spid="_x0000_s81019" name="位图图像" r:id="rId3" imgW="10552381" imgH="6485714" progId="PBrush">
                  <p:embed/>
                </p:oleObj>
              </mc:Choice>
              <mc:Fallback>
                <p:oleObj name="位图图像" r:id="rId3" imgW="10552381" imgH="6485714"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341438"/>
                        <a:ext cx="7272338" cy="489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idx="4294967295"/>
          </p:nvPr>
        </p:nvSpPr>
        <p:spPr>
          <a:xfrm>
            <a:off x="504056" y="242888"/>
            <a:ext cx="8244408" cy="954087"/>
          </a:xfrm>
        </p:spPr>
        <p:txBody>
          <a:bodyPr rtlCol="0">
            <a:normAutofit fontScale="90000"/>
          </a:bodyPr>
          <a:lstStyle/>
          <a:p>
            <a:pPr fontAlgn="auto">
              <a:spcAft>
                <a:spcPts val="0"/>
              </a:spcAft>
              <a:defRPr/>
            </a:pPr>
            <a:r>
              <a:rPr lang="zh-CN" altLang="en-US" sz="4400" dirty="0" smtClean="0">
                <a:solidFill>
                  <a:srgbClr val="0000FF"/>
                </a:solidFill>
                <a:latin typeface="黑体"/>
                <a:ea typeface="黑体"/>
                <a:cs typeface="黑体"/>
              </a:rPr>
              <a:t>移动警务协同工作系统：</a:t>
            </a:r>
            <a:r>
              <a:rPr lang="zh-CN" altLang="en-US" dirty="0" smtClean="0">
                <a:solidFill>
                  <a:srgbClr val="0000FF"/>
                </a:solidFill>
                <a:latin typeface="Arial" charset="0"/>
                <a:ea typeface="楷体_GB2312" charset="0"/>
              </a:rPr>
              <a:t>数据</a:t>
            </a:r>
            <a:r>
              <a:rPr lang="zh-CN" altLang="en-US" dirty="0">
                <a:solidFill>
                  <a:srgbClr val="0000FF"/>
                </a:solidFill>
                <a:latin typeface="Arial" charset="0"/>
                <a:ea typeface="楷体_GB2312" charset="0"/>
              </a:rPr>
              <a:t>平台</a:t>
            </a:r>
          </a:p>
        </p:txBody>
      </p:sp>
      <p:pic>
        <p:nvPicPr>
          <p:cNvPr id="81923" name="Picture 3" descr="jt6"/>
          <p:cNvPicPr>
            <a:picLocks noGrp="1" noChangeAspect="1" noChangeArrowheads="1"/>
          </p:cNvPicPr>
          <p:nvPr>
            <p:ph idx="4294967295"/>
          </p:nvPr>
        </p:nvPicPr>
        <p:blipFill>
          <a:blip r:embed="rId2"/>
          <a:stretch>
            <a:fillRect/>
          </a:stretch>
        </p:blipFill>
        <p:spPr>
          <a:xfrm>
            <a:off x="1543654" y="1124941"/>
            <a:ext cx="6052682" cy="5112371"/>
          </a:xfr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3"/>
          <p:cNvSpPr>
            <a:spLocks noGrp="1" noChangeArrowheads="1"/>
          </p:cNvSpPr>
          <p:nvPr>
            <p:ph type="title"/>
          </p:nvPr>
        </p:nvSpPr>
        <p:spPr>
          <a:xfrm>
            <a:off x="734640" y="242888"/>
            <a:ext cx="7797800" cy="954087"/>
          </a:xfrm>
        </p:spPr>
        <p:txBody>
          <a:bodyPr rtlCol="0">
            <a:normAutofit fontScale="90000"/>
          </a:bodyPr>
          <a:lstStyle/>
          <a:p>
            <a:pPr fontAlgn="auto">
              <a:spcAft>
                <a:spcPts val="0"/>
              </a:spcAft>
              <a:defRPr/>
            </a:pPr>
            <a:r>
              <a:rPr lang="zh-CN" altLang="en-US" sz="4400" dirty="0" smtClean="0">
                <a:solidFill>
                  <a:srgbClr val="0000FF"/>
                </a:solidFill>
                <a:latin typeface="黑体"/>
                <a:ea typeface="黑体"/>
                <a:cs typeface="黑体"/>
              </a:rPr>
              <a:t>移动警务协同工作系统</a:t>
            </a:r>
            <a:r>
              <a:rPr lang="zh-CN" altLang="zh-CN" sz="4400" dirty="0">
                <a:solidFill>
                  <a:srgbClr val="0000FF"/>
                </a:solidFill>
                <a:latin typeface="黑体"/>
                <a:ea typeface="黑体"/>
                <a:cs typeface="黑体"/>
              </a:rPr>
              <a:t>：</a:t>
            </a:r>
            <a:r>
              <a:rPr lang="zh-CN" altLang="en-US" dirty="0" smtClean="0">
                <a:solidFill>
                  <a:srgbClr val="0000FF"/>
                </a:solidFill>
                <a:latin typeface="Arial" charset="0"/>
                <a:ea typeface="楷体_GB2312" charset="0"/>
              </a:rPr>
              <a:t>现场实时</a:t>
            </a:r>
            <a:endParaRPr lang="zh-CN" altLang="en-US" dirty="0">
              <a:solidFill>
                <a:srgbClr val="0000FF"/>
              </a:solidFill>
              <a:latin typeface="Arial" charset="0"/>
              <a:ea typeface="楷体_GB2312" charset="0"/>
            </a:endParaRPr>
          </a:p>
        </p:txBody>
      </p:sp>
      <p:graphicFrame>
        <p:nvGraphicFramePr>
          <p:cNvPr id="82947" name="Object 2"/>
          <p:cNvGraphicFramePr>
            <a:graphicFrameLocks noGrp="1" noChangeAspect="1"/>
          </p:cNvGraphicFramePr>
          <p:nvPr>
            <p:ph idx="1"/>
          </p:nvPr>
        </p:nvGraphicFramePr>
        <p:xfrm>
          <a:off x="2614613" y="1341438"/>
          <a:ext cx="3267075" cy="4676775"/>
        </p:xfrm>
        <a:graphic>
          <a:graphicData uri="http://schemas.openxmlformats.org/presentationml/2006/ole">
            <mc:AlternateContent xmlns:mc="http://schemas.openxmlformats.org/markup-compatibility/2006">
              <mc:Choice xmlns:v="urn:schemas-microsoft-com:vml" Requires="v">
                <p:oleObj spid="_x0000_s85222" name="位图图像" r:id="rId3" imgW="3266667" imgH="4676190" progId="PBrush">
                  <p:embed/>
                </p:oleObj>
              </mc:Choice>
              <mc:Fallback>
                <p:oleObj name="位图图像" r:id="rId3" imgW="3266667" imgH="4676190"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613" y="1341438"/>
                        <a:ext cx="3267075"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8" name="Object 4"/>
          <p:cNvGraphicFramePr>
            <a:graphicFrameLocks noGrp="1" noChangeAspect="1"/>
          </p:cNvGraphicFramePr>
          <p:nvPr>
            <p:ph sz="half" idx="4294967295"/>
          </p:nvPr>
        </p:nvGraphicFramePr>
        <p:xfrm>
          <a:off x="5553075" y="1624013"/>
          <a:ext cx="3267075" cy="1847850"/>
        </p:xfrm>
        <a:graphic>
          <a:graphicData uri="http://schemas.openxmlformats.org/presentationml/2006/ole">
            <mc:AlternateContent xmlns:mc="http://schemas.openxmlformats.org/markup-compatibility/2006">
              <mc:Choice xmlns:v="urn:schemas-microsoft-com:vml" Requires="v">
                <p:oleObj spid="_x0000_s85223" name="位图图像" r:id="rId5" imgW="3266667" imgH="1848108" progId="PBrush">
                  <p:embed/>
                </p:oleObj>
              </mc:Choice>
              <mc:Fallback>
                <p:oleObj name="位图图像" r:id="rId5" imgW="3266667" imgH="1848108" progId="PBrush">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ltGray">
                      <a:xfrm>
                        <a:off x="5553075" y="1624013"/>
                        <a:ext cx="3267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9" name="Object 5"/>
          <p:cNvGraphicFramePr>
            <a:graphicFrameLocks/>
          </p:cNvGraphicFramePr>
          <p:nvPr/>
        </p:nvGraphicFramePr>
        <p:xfrm>
          <a:off x="5292725" y="1658938"/>
          <a:ext cx="3238500" cy="4613275"/>
        </p:xfrm>
        <a:graphic>
          <a:graphicData uri="http://schemas.openxmlformats.org/presentationml/2006/ole">
            <mc:AlternateContent xmlns:mc="http://schemas.openxmlformats.org/markup-compatibility/2006">
              <mc:Choice xmlns:v="urn:schemas-microsoft-com:vml" Requires="v">
                <p:oleObj spid="_x0000_s85224" name="位图图像" r:id="rId7" imgW="3258005" imgH="4638095" progId="PBrush">
                  <p:embed/>
                </p:oleObj>
              </mc:Choice>
              <mc:Fallback>
                <p:oleObj name="位图图像" r:id="rId7" imgW="3258005" imgH="4638095" progId="PBrush">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ltGray">
                      <a:xfrm>
                        <a:off x="5292725" y="1658938"/>
                        <a:ext cx="3238500" cy="461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82950" name="Freeform 6"/>
          <p:cNvSpPr>
            <a:spLocks/>
          </p:cNvSpPr>
          <p:nvPr/>
        </p:nvSpPr>
        <p:spPr bwMode="ltGray">
          <a:xfrm>
            <a:off x="4427538" y="3351213"/>
            <a:ext cx="3024187" cy="527050"/>
          </a:xfrm>
          <a:custGeom>
            <a:avLst/>
            <a:gdLst>
              <a:gd name="T0" fmla="*/ 0 w 1905"/>
              <a:gd name="T1" fmla="*/ 0 h 332"/>
              <a:gd name="T2" fmla="*/ 576262 w 1905"/>
              <a:gd name="T3" fmla="*/ 503238 h 332"/>
              <a:gd name="T4" fmla="*/ 3024187 w 1905"/>
              <a:gd name="T5" fmla="*/ 142875 h 332"/>
              <a:gd name="T6" fmla="*/ 0 60000 65536"/>
              <a:gd name="T7" fmla="*/ 0 60000 65536"/>
              <a:gd name="T8" fmla="*/ 0 60000 65536"/>
              <a:gd name="T9" fmla="*/ 0 w 1905"/>
              <a:gd name="T10" fmla="*/ 0 h 332"/>
              <a:gd name="T11" fmla="*/ 1905 w 1905"/>
              <a:gd name="T12" fmla="*/ 332 h 332"/>
            </a:gdLst>
            <a:ahLst/>
            <a:cxnLst>
              <a:cxn ang="T6">
                <a:pos x="T0" y="T1"/>
              </a:cxn>
              <a:cxn ang="T7">
                <a:pos x="T2" y="T3"/>
              </a:cxn>
              <a:cxn ang="T8">
                <a:pos x="T4" y="T5"/>
              </a:cxn>
            </a:cxnLst>
            <a:rect l="T9" t="T10" r="T11" b="T12"/>
            <a:pathLst>
              <a:path w="1905" h="332">
                <a:moveTo>
                  <a:pt x="0" y="0"/>
                </a:moveTo>
                <a:cubicBezTo>
                  <a:pt x="23" y="151"/>
                  <a:pt x="46" y="302"/>
                  <a:pt x="363" y="317"/>
                </a:cubicBezTo>
                <a:cubicBezTo>
                  <a:pt x="680" y="332"/>
                  <a:pt x="1292" y="211"/>
                  <a:pt x="1905" y="90"/>
                </a:cubicBezTo>
              </a:path>
            </a:pathLst>
          </a:custGeom>
          <a:noFill/>
          <a:ln w="38100" cap="flat" cmpd="sng">
            <a:solidFill>
              <a:srgbClr val="FF3300"/>
            </a:solidFill>
            <a:prstDash val="solid"/>
            <a:round/>
            <a:headEnd type="none" w="med" len="med"/>
            <a:tailEnd type="triangle" w="med" len="med"/>
          </a:ln>
        </p:spPr>
        <p:txBody>
          <a:bodyPr wrap="none" anchor="ctr"/>
          <a:lstStyle/>
          <a:p>
            <a:endParaRPr lang="zh-CN" altLang="en-US"/>
          </a:p>
        </p:txBody>
      </p:sp>
      <p:sp>
        <p:nvSpPr>
          <p:cNvPr id="82951" name="Freeform 7"/>
          <p:cNvSpPr>
            <a:spLocks/>
          </p:cNvSpPr>
          <p:nvPr/>
        </p:nvSpPr>
        <p:spPr bwMode="ltGray">
          <a:xfrm rot="-382464">
            <a:off x="876300" y="2132013"/>
            <a:ext cx="3348038" cy="971550"/>
          </a:xfrm>
          <a:custGeom>
            <a:avLst/>
            <a:gdLst>
              <a:gd name="T0" fmla="*/ 0 w 2132"/>
              <a:gd name="T1" fmla="*/ 523649 h 295"/>
              <a:gd name="T2" fmla="*/ 997188 w 2132"/>
              <a:gd name="T3" fmla="*/ 75748 h 295"/>
              <a:gd name="T4" fmla="*/ 3348038 w 2132"/>
              <a:gd name="T5" fmla="*/ 971550 h 295"/>
              <a:gd name="T6" fmla="*/ 0 60000 65536"/>
              <a:gd name="T7" fmla="*/ 0 60000 65536"/>
              <a:gd name="T8" fmla="*/ 0 60000 65536"/>
              <a:gd name="T9" fmla="*/ 0 w 2132"/>
              <a:gd name="T10" fmla="*/ 0 h 295"/>
              <a:gd name="T11" fmla="*/ 2132 w 2132"/>
              <a:gd name="T12" fmla="*/ 295 h 295"/>
            </a:gdLst>
            <a:ahLst/>
            <a:cxnLst>
              <a:cxn ang="T6">
                <a:pos x="T0" y="T1"/>
              </a:cxn>
              <a:cxn ang="T7">
                <a:pos x="T2" y="T3"/>
              </a:cxn>
              <a:cxn ang="T8">
                <a:pos x="T4" y="T5"/>
              </a:cxn>
            </a:cxnLst>
            <a:rect l="T9" t="T10" r="T11" b="T12"/>
            <a:pathLst>
              <a:path w="2132" h="295">
                <a:moveTo>
                  <a:pt x="0" y="159"/>
                </a:moveTo>
                <a:cubicBezTo>
                  <a:pt x="140" y="79"/>
                  <a:pt x="280" y="0"/>
                  <a:pt x="635" y="23"/>
                </a:cubicBezTo>
                <a:cubicBezTo>
                  <a:pt x="990" y="46"/>
                  <a:pt x="1561" y="170"/>
                  <a:pt x="2132" y="295"/>
                </a:cubicBezTo>
              </a:path>
            </a:pathLst>
          </a:custGeom>
          <a:noFill/>
          <a:ln w="28575" cap="flat" cmpd="sng">
            <a:solidFill>
              <a:srgbClr val="FF3300"/>
            </a:solidFill>
            <a:prstDash val="solid"/>
            <a:round/>
            <a:headEnd type="none" w="med" len="med"/>
            <a:tailEnd type="triangle" w="med" len="med"/>
          </a:ln>
        </p:spPr>
        <p:txBody>
          <a:bodyPr wrap="none" anchor="ctr"/>
          <a:lstStyle/>
          <a:p>
            <a:endParaRPr lang="zh-CN" altLang="en-US"/>
          </a:p>
        </p:txBody>
      </p:sp>
    </p:spTree>
    <p:extLst>
      <p:ext uri="{BB962C8B-B14F-4D97-AF65-F5344CB8AC3E}">
        <p14:creationId xmlns:p14="http://schemas.microsoft.com/office/powerpoint/2010/main" val="2935721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4"/>
          <p:cNvSpPr>
            <a:spLocks noGrp="1" noChangeArrowheads="1"/>
          </p:cNvSpPr>
          <p:nvPr>
            <p:ph type="title"/>
          </p:nvPr>
        </p:nvSpPr>
        <p:spPr>
          <a:xfrm>
            <a:off x="734640" y="242888"/>
            <a:ext cx="7797800" cy="954087"/>
          </a:xfrm>
        </p:spPr>
        <p:txBody>
          <a:bodyPr rtlCol="0">
            <a:normAutofit fontScale="90000"/>
          </a:bodyPr>
          <a:lstStyle/>
          <a:p>
            <a:pPr fontAlgn="auto">
              <a:spcAft>
                <a:spcPts val="0"/>
              </a:spcAft>
              <a:defRPr/>
            </a:pPr>
            <a:r>
              <a:rPr lang="zh-CN" altLang="en-US" sz="4400" dirty="0" smtClean="0">
                <a:solidFill>
                  <a:srgbClr val="0000FF"/>
                </a:solidFill>
                <a:latin typeface="黑体"/>
                <a:ea typeface="黑体"/>
                <a:cs typeface="黑体"/>
              </a:rPr>
              <a:t>移动警务协同工作系统</a:t>
            </a:r>
            <a:r>
              <a:rPr lang="zh-CN" altLang="en-US" dirty="0" smtClean="0">
                <a:solidFill>
                  <a:srgbClr val="0000FF"/>
                </a:solidFill>
                <a:latin typeface="Arial" charset="0"/>
                <a:ea typeface="楷体_GB2312" charset="0"/>
              </a:rPr>
              <a:t>：现场处理</a:t>
            </a:r>
            <a:endParaRPr lang="zh-CN" altLang="en-US" dirty="0">
              <a:solidFill>
                <a:srgbClr val="0000FF"/>
              </a:solidFill>
              <a:latin typeface="Arial" charset="0"/>
              <a:ea typeface="楷体_GB2312" charset="0"/>
            </a:endParaRPr>
          </a:p>
        </p:txBody>
      </p:sp>
      <p:pic>
        <p:nvPicPr>
          <p:cNvPr id="83971" name="Picture 2" descr="jt5"/>
          <p:cNvPicPr>
            <a:picLocks noGrp="1" noChangeAspect="1" noChangeArrowheads="1"/>
          </p:cNvPicPr>
          <p:nvPr>
            <p:ph idx="1"/>
          </p:nvPr>
        </p:nvPicPr>
        <p:blipFill>
          <a:blip r:embed="rId3"/>
          <a:srcRect t="13451" b="13451"/>
          <a:stretch>
            <a:fillRect/>
          </a:stretch>
        </p:blipFill>
        <p:spPr>
          <a:xfrm>
            <a:off x="1116013" y="1773238"/>
            <a:ext cx="7642225" cy="4479925"/>
          </a:xfrm>
          <a:noFill/>
        </p:spPr>
      </p:pic>
      <p:graphicFrame>
        <p:nvGraphicFramePr>
          <p:cNvPr id="83972" name="Object 3"/>
          <p:cNvGraphicFramePr>
            <a:graphicFrameLocks noChangeAspect="1"/>
          </p:cNvGraphicFramePr>
          <p:nvPr/>
        </p:nvGraphicFramePr>
        <p:xfrm>
          <a:off x="358775" y="1231900"/>
          <a:ext cx="1735138" cy="2484438"/>
        </p:xfrm>
        <a:graphic>
          <a:graphicData uri="http://schemas.openxmlformats.org/presentationml/2006/ole">
            <mc:AlternateContent xmlns:mc="http://schemas.openxmlformats.org/markup-compatibility/2006">
              <mc:Choice xmlns:v="urn:schemas-microsoft-com:vml" Requires="v">
                <p:oleObj spid="_x0000_s86094" name="位图图像" r:id="rId4" imgW="3266667" imgH="4676190" progId="PBrush">
                  <p:embed/>
                </p:oleObj>
              </mc:Choice>
              <mc:Fallback>
                <p:oleObj name="位图图像" r:id="rId4" imgW="3266667" imgH="467619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358775" y="1231900"/>
                        <a:ext cx="1735138"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83973" name="Text Box 5"/>
          <p:cNvSpPr txBox="1">
            <a:spLocks noChangeArrowheads="1"/>
          </p:cNvSpPr>
          <p:nvPr/>
        </p:nvSpPr>
        <p:spPr bwMode="ltGray">
          <a:xfrm>
            <a:off x="5796136" y="3429000"/>
            <a:ext cx="2051050" cy="336550"/>
          </a:xfrm>
          <a:prstGeom prst="rect">
            <a:avLst/>
          </a:prstGeom>
          <a:noFill/>
          <a:ln w="9525">
            <a:noFill/>
            <a:miter lim="800000"/>
            <a:headEnd/>
            <a:tailEnd/>
          </a:ln>
        </p:spPr>
        <p:txBody>
          <a:bodyPr>
            <a:spAutoFit/>
          </a:bodyPr>
          <a:lstStyle/>
          <a:p>
            <a:pPr>
              <a:spcBef>
                <a:spcPct val="50000"/>
              </a:spcBef>
            </a:pPr>
            <a:r>
              <a:rPr lang="zh-CN" altLang="en-US" sz="1600" b="1" dirty="0">
                <a:solidFill>
                  <a:srgbClr val="FF3300"/>
                </a:solidFill>
                <a:latin typeface="Arial" pitchFamily="34" charset="0"/>
              </a:rPr>
              <a:t>嵌入式移动数据库</a:t>
            </a:r>
          </a:p>
        </p:txBody>
      </p:sp>
      <p:sp>
        <p:nvSpPr>
          <p:cNvPr id="83974" name="Freeform 6"/>
          <p:cNvSpPr>
            <a:spLocks/>
          </p:cNvSpPr>
          <p:nvPr/>
        </p:nvSpPr>
        <p:spPr bwMode="ltGray">
          <a:xfrm>
            <a:off x="960438" y="2349500"/>
            <a:ext cx="298450" cy="1223963"/>
          </a:xfrm>
          <a:custGeom>
            <a:avLst/>
            <a:gdLst>
              <a:gd name="T0" fmla="*/ 227013 w 188"/>
              <a:gd name="T1" fmla="*/ 0 h 771"/>
              <a:gd name="T2" fmla="*/ 11113 w 188"/>
              <a:gd name="T3" fmla="*/ 466725 h 771"/>
              <a:gd name="T4" fmla="*/ 298450 w 188"/>
              <a:gd name="T5" fmla="*/ 1223963 h 771"/>
              <a:gd name="T6" fmla="*/ 0 60000 65536"/>
              <a:gd name="T7" fmla="*/ 0 60000 65536"/>
              <a:gd name="T8" fmla="*/ 0 60000 65536"/>
              <a:gd name="T9" fmla="*/ 0 w 188"/>
              <a:gd name="T10" fmla="*/ 0 h 771"/>
              <a:gd name="T11" fmla="*/ 188 w 188"/>
              <a:gd name="T12" fmla="*/ 771 h 771"/>
            </a:gdLst>
            <a:ahLst/>
            <a:cxnLst>
              <a:cxn ang="T6">
                <a:pos x="T0" y="T1"/>
              </a:cxn>
              <a:cxn ang="T7">
                <a:pos x="T2" y="T3"/>
              </a:cxn>
              <a:cxn ang="T8">
                <a:pos x="T4" y="T5"/>
              </a:cxn>
            </a:cxnLst>
            <a:rect l="T9" t="T10" r="T11" b="T12"/>
            <a:pathLst>
              <a:path w="188" h="771">
                <a:moveTo>
                  <a:pt x="143" y="0"/>
                </a:moveTo>
                <a:cubicBezTo>
                  <a:pt x="71" y="83"/>
                  <a:pt x="0" y="166"/>
                  <a:pt x="7" y="294"/>
                </a:cubicBezTo>
                <a:cubicBezTo>
                  <a:pt x="14" y="422"/>
                  <a:pt x="101" y="596"/>
                  <a:pt x="188" y="771"/>
                </a:cubicBezTo>
              </a:path>
            </a:pathLst>
          </a:custGeom>
          <a:noFill/>
          <a:ln w="38100" cap="flat" cmpd="sng">
            <a:solidFill>
              <a:srgbClr val="FF3300"/>
            </a:solidFill>
            <a:prstDash val="solid"/>
            <a:round/>
            <a:headEnd type="none" w="med" len="med"/>
            <a:tailEnd type="triangle" w="med" len="med"/>
          </a:ln>
        </p:spPr>
        <p:txBody>
          <a:bodyPr wrap="none" anchor="ctr"/>
          <a:lstStyle/>
          <a:p>
            <a:endParaRPr lang="zh-CN" altLang="en-US"/>
          </a:p>
        </p:txBody>
      </p:sp>
    </p:spTree>
    <p:extLst>
      <p:ext uri="{BB962C8B-B14F-4D97-AF65-F5344CB8AC3E}">
        <p14:creationId xmlns:p14="http://schemas.microsoft.com/office/powerpoint/2010/main" val="36268665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3" name="object 3"/>
          <p:cNvSpPr txBox="1"/>
          <p:nvPr/>
        </p:nvSpPr>
        <p:spPr>
          <a:xfrm>
            <a:off x="1187624" y="2060848"/>
            <a:ext cx="6765131" cy="3780522"/>
          </a:xfrm>
          <a:prstGeom prst="rect">
            <a:avLst/>
          </a:prstGeom>
        </p:spPr>
        <p:txBody>
          <a:bodyPr vert="horz" wrap="square" lIns="0" tIns="12700" rIns="0" bIns="0" rtlCol="0">
            <a:spAutoFit/>
          </a:bodyPr>
          <a:lstStyle/>
          <a:p>
            <a:pPr marL="12700" marR="5080">
              <a:lnSpc>
                <a:spcPct val="150000"/>
              </a:lnSpc>
              <a:spcBef>
                <a:spcPts val="100"/>
              </a:spcBef>
            </a:pPr>
            <a:r>
              <a:rPr sz="2600" dirty="0">
                <a:latin typeface="UKIJ CJK"/>
                <a:cs typeface="UKIJ CJK"/>
              </a:rPr>
              <a:t>从</a:t>
            </a:r>
            <a:r>
              <a:rPr sz="2600" spc="55" dirty="0">
                <a:latin typeface="UKIJ CJK"/>
                <a:cs typeface="UKIJ CJK"/>
              </a:rPr>
              <a:t>20</a:t>
            </a:r>
            <a:r>
              <a:rPr sz="2600" dirty="0">
                <a:latin typeface="UKIJ CJK"/>
                <a:cs typeface="UKIJ CJK"/>
              </a:rPr>
              <a:t>世纪</a:t>
            </a:r>
            <a:r>
              <a:rPr sz="2600" spc="55" dirty="0">
                <a:latin typeface="UKIJ CJK"/>
                <a:cs typeface="UKIJ CJK"/>
              </a:rPr>
              <a:t>80</a:t>
            </a:r>
            <a:r>
              <a:rPr sz="2600" spc="-5" dirty="0">
                <a:latin typeface="UKIJ CJK"/>
                <a:cs typeface="UKIJ CJK"/>
              </a:rPr>
              <a:t>年代开始，出现了各种各样的商业用嵌入式操作系统。这些操作系统大部分都是为专有系统而开发，从而形成了目前多种形式的商用嵌入式操作系统百家争鸣的局面。</a:t>
            </a:r>
            <a:endParaRPr sz="2600" dirty="0">
              <a:latin typeface="UKIJ CJK"/>
              <a:cs typeface="UKIJ CJK"/>
            </a:endParaRPr>
          </a:p>
          <a:p>
            <a:pPr>
              <a:lnSpc>
                <a:spcPct val="100000"/>
              </a:lnSpc>
              <a:spcBef>
                <a:spcPts val="1255"/>
              </a:spcBef>
            </a:pPr>
            <a:endParaRPr sz="2600" dirty="0">
              <a:latin typeface="UKIJ CJK"/>
              <a:cs typeface="UKIJ CJK"/>
            </a:endParaRPr>
          </a:p>
          <a:p>
            <a:pPr marL="12700">
              <a:lnSpc>
                <a:spcPct val="100000"/>
              </a:lnSpc>
              <a:spcBef>
                <a:spcPts val="5"/>
              </a:spcBef>
            </a:pPr>
            <a:r>
              <a:rPr sz="2600" dirty="0">
                <a:latin typeface="UKIJ CJK"/>
                <a:cs typeface="UKIJ CJK"/>
              </a:rPr>
              <a:t>如Linux、</a:t>
            </a:r>
            <a:r>
              <a:rPr sz="2600" spc="75" dirty="0">
                <a:latin typeface="UKIJ CJK"/>
                <a:cs typeface="UKIJ CJK"/>
              </a:rPr>
              <a:t>VxWorks</a:t>
            </a:r>
            <a:r>
              <a:rPr sz="2600" dirty="0">
                <a:latin typeface="UKIJ CJK"/>
                <a:cs typeface="UKIJ CJK"/>
              </a:rPr>
              <a:t>、</a:t>
            </a:r>
            <a:r>
              <a:rPr sz="2600" spc="105" dirty="0">
                <a:latin typeface="UKIJ CJK"/>
                <a:cs typeface="UKIJ CJK"/>
              </a:rPr>
              <a:t>pSOS</a:t>
            </a:r>
            <a:r>
              <a:rPr sz="2600" dirty="0">
                <a:latin typeface="UKIJ CJK"/>
                <a:cs typeface="UKIJ CJK"/>
              </a:rPr>
              <a:t>、</a:t>
            </a:r>
            <a:r>
              <a:rPr sz="2600" spc="55" dirty="0">
                <a:latin typeface="UKIJ CJK"/>
                <a:cs typeface="UKIJ CJK"/>
              </a:rPr>
              <a:t>PalmOS</a:t>
            </a:r>
            <a:r>
              <a:rPr sz="2600" dirty="0">
                <a:latin typeface="UKIJ CJK"/>
                <a:cs typeface="UKIJ CJK"/>
              </a:rPr>
              <a:t>和</a:t>
            </a:r>
            <a:r>
              <a:rPr sz="2600" spc="80" dirty="0">
                <a:latin typeface="UKIJ CJK"/>
                <a:cs typeface="UKIJ CJK"/>
              </a:rPr>
              <a:t>Windows</a:t>
            </a:r>
            <a:r>
              <a:rPr sz="2600" spc="275" dirty="0">
                <a:latin typeface="UKIJ CJK"/>
                <a:cs typeface="UKIJ CJK"/>
              </a:rPr>
              <a:t> </a:t>
            </a:r>
            <a:r>
              <a:rPr sz="2600" spc="65" dirty="0">
                <a:latin typeface="UKIJ CJK"/>
                <a:cs typeface="UKIJ CJK"/>
              </a:rPr>
              <a:t>CE</a:t>
            </a:r>
            <a:r>
              <a:rPr sz="2600" spc="-25" dirty="0">
                <a:latin typeface="UKIJ CJK"/>
                <a:cs typeface="UKIJ CJK"/>
              </a:rPr>
              <a:t>等。</a:t>
            </a:r>
            <a:endParaRPr sz="2600" dirty="0">
              <a:latin typeface="UKIJ CJK"/>
              <a:cs typeface="UKIJ CJK"/>
            </a:endParaRPr>
          </a:p>
        </p:txBody>
      </p:sp>
      <p:sp>
        <p:nvSpPr>
          <p:cNvPr id="4" name="object 4"/>
          <p:cNvSpPr txBox="1">
            <a:spLocks noGrp="1"/>
          </p:cNvSpPr>
          <p:nvPr>
            <p:ph type="title" idx="4294967295"/>
          </p:nvPr>
        </p:nvSpPr>
        <p:spPr>
          <a:xfrm>
            <a:off x="1115616" y="620688"/>
            <a:ext cx="7005638" cy="689932"/>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0000FF"/>
                </a:solidFill>
              </a:rPr>
              <a:t>认识嵌入式操作系统</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42888"/>
            <a:ext cx="7005638" cy="954087"/>
          </a:xfrm>
        </p:spPr>
        <p:txBody>
          <a:bodyPr rtlCol="0"/>
          <a:lstStyle/>
          <a:p>
            <a:pPr fontAlgn="auto">
              <a:spcAft>
                <a:spcPts val="0"/>
              </a:spcAft>
              <a:defRPr/>
            </a:pPr>
            <a:r>
              <a:rPr lang="zh-CN" altLang="en-US" dirty="0">
                <a:solidFill>
                  <a:srgbClr val="0070C0"/>
                </a:solidFill>
                <a:latin typeface="宋体" pitchFamily="2" charset="-122"/>
              </a:rPr>
              <a:t>计算机应用领域的</a:t>
            </a:r>
            <a:r>
              <a:rPr lang="zh-CN" altLang="en-US" dirty="0" smtClean="0">
                <a:solidFill>
                  <a:srgbClr val="0070C0"/>
                </a:solidFill>
                <a:latin typeface="宋体" pitchFamily="2" charset="-122"/>
              </a:rPr>
              <a:t>划分</a:t>
            </a:r>
            <a:endParaRPr lang="zh-CN" altLang="en-US" dirty="0">
              <a:solidFill>
                <a:srgbClr val="0070C0"/>
              </a:solidFill>
            </a:endParaRPr>
          </a:p>
        </p:txBody>
      </p:sp>
      <p:sp>
        <p:nvSpPr>
          <p:cNvPr id="20483" name="Rectangle 2"/>
          <p:cNvSpPr>
            <a:spLocks noChangeArrowheads="1"/>
          </p:cNvSpPr>
          <p:nvPr/>
        </p:nvSpPr>
        <p:spPr bwMode="auto">
          <a:xfrm>
            <a:off x="590550" y="476250"/>
            <a:ext cx="8229600" cy="825500"/>
          </a:xfrm>
          <a:prstGeom prst="rect">
            <a:avLst/>
          </a:prstGeom>
          <a:noFill/>
          <a:ln w="9525">
            <a:noFill/>
            <a:miter lim="800000"/>
            <a:headEnd/>
            <a:tailEnd/>
          </a:ln>
          <a:effectLst/>
        </p:spPr>
        <p:txBody>
          <a:bodyPr anchor="b"/>
          <a:lstStyle/>
          <a:p>
            <a:endParaRPr lang="zh-CN" altLang="zh-CN" sz="3600" b="1">
              <a:solidFill>
                <a:srgbClr val="0000FF"/>
              </a:solidFill>
              <a:ea typeface="黑体" pitchFamily="49" charset="-122"/>
            </a:endParaRPr>
          </a:p>
        </p:txBody>
      </p:sp>
      <p:pic>
        <p:nvPicPr>
          <p:cNvPr id="20484" name="Picture 4" descr="j0205582"/>
          <p:cNvPicPr>
            <a:picLocks noChangeAspect="1" noChangeArrowheads="1"/>
          </p:cNvPicPr>
          <p:nvPr/>
        </p:nvPicPr>
        <p:blipFill>
          <a:blip r:embed="rId3"/>
          <a:srcRect/>
          <a:stretch>
            <a:fillRect/>
          </a:stretch>
        </p:blipFill>
        <p:spPr bwMode="auto">
          <a:xfrm>
            <a:off x="3851275" y="2806700"/>
            <a:ext cx="1776413" cy="1630363"/>
          </a:xfrm>
          <a:prstGeom prst="rect">
            <a:avLst/>
          </a:prstGeom>
          <a:noFill/>
          <a:ln w="9525">
            <a:noFill/>
            <a:miter lim="800000"/>
            <a:headEnd/>
            <a:tailEnd/>
          </a:ln>
        </p:spPr>
      </p:pic>
      <p:sp>
        <p:nvSpPr>
          <p:cNvPr id="20485" name="AutoShape 5"/>
          <p:cNvSpPr>
            <a:spLocks noChangeArrowheads="1"/>
          </p:cNvSpPr>
          <p:nvPr/>
        </p:nvSpPr>
        <p:spPr bwMode="auto">
          <a:xfrm>
            <a:off x="5651500" y="3502025"/>
            <a:ext cx="627063" cy="503238"/>
          </a:xfrm>
          <a:prstGeom prst="rightArrow">
            <a:avLst>
              <a:gd name="adj1" fmla="val 50000"/>
              <a:gd name="adj2" fmla="val 31151"/>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0486" name="Rectangle 9"/>
          <p:cNvSpPr>
            <a:spLocks noChangeArrowheads="1"/>
          </p:cNvSpPr>
          <p:nvPr/>
        </p:nvSpPr>
        <p:spPr bwMode="auto">
          <a:xfrm>
            <a:off x="4211638" y="5300663"/>
            <a:ext cx="1454150" cy="396875"/>
          </a:xfrm>
          <a:prstGeom prst="rect">
            <a:avLst/>
          </a:prstGeom>
          <a:noFill/>
          <a:ln w="9525">
            <a:noFill/>
            <a:miter lim="800000"/>
            <a:headEnd/>
            <a:tailEnd/>
          </a:ln>
          <a:effectLst/>
        </p:spPr>
        <p:txBody>
          <a:bodyPr wrap="none">
            <a:spAutoFit/>
          </a:bodyPr>
          <a:lstStyle/>
          <a:p>
            <a:r>
              <a:rPr lang="zh-CN" altLang="en-US" sz="2000" b="1">
                <a:ea typeface="楷体_GB2312"/>
                <a:cs typeface="楷体_GB2312"/>
              </a:rPr>
              <a:t>桌面通用型</a:t>
            </a:r>
          </a:p>
        </p:txBody>
      </p:sp>
      <p:sp>
        <p:nvSpPr>
          <p:cNvPr id="20487" name="Rectangle 10"/>
          <p:cNvSpPr>
            <a:spLocks noChangeArrowheads="1"/>
          </p:cNvSpPr>
          <p:nvPr/>
        </p:nvSpPr>
        <p:spPr bwMode="auto">
          <a:xfrm>
            <a:off x="7092950" y="5300663"/>
            <a:ext cx="1454150" cy="396875"/>
          </a:xfrm>
          <a:prstGeom prst="rect">
            <a:avLst/>
          </a:prstGeom>
          <a:noFill/>
          <a:ln w="9525">
            <a:noFill/>
            <a:miter lim="800000"/>
            <a:headEnd/>
            <a:tailEnd/>
          </a:ln>
          <a:effectLst/>
        </p:spPr>
        <p:txBody>
          <a:bodyPr wrap="none">
            <a:spAutoFit/>
          </a:bodyPr>
          <a:lstStyle/>
          <a:p>
            <a:r>
              <a:rPr lang="zh-CN" altLang="en-US" sz="2000" b="1">
                <a:ea typeface="楷体_GB2312"/>
                <a:cs typeface="楷体_GB2312"/>
              </a:rPr>
              <a:t>高端服务型</a:t>
            </a:r>
          </a:p>
        </p:txBody>
      </p:sp>
      <p:sp>
        <p:nvSpPr>
          <p:cNvPr id="20488" name="Rectangle 11"/>
          <p:cNvSpPr>
            <a:spLocks noChangeArrowheads="1"/>
          </p:cNvSpPr>
          <p:nvPr/>
        </p:nvSpPr>
        <p:spPr bwMode="auto">
          <a:xfrm>
            <a:off x="971550" y="5300663"/>
            <a:ext cx="1454150" cy="396875"/>
          </a:xfrm>
          <a:prstGeom prst="rect">
            <a:avLst/>
          </a:prstGeom>
          <a:noFill/>
          <a:ln w="9525">
            <a:noFill/>
            <a:miter lim="800000"/>
            <a:headEnd/>
            <a:tailEnd/>
          </a:ln>
          <a:effectLst/>
        </p:spPr>
        <p:txBody>
          <a:bodyPr wrap="none">
            <a:spAutoFit/>
          </a:bodyPr>
          <a:lstStyle/>
          <a:p>
            <a:r>
              <a:rPr lang="zh-CN" altLang="en-US" sz="2000" b="1">
                <a:ea typeface="楷体_GB2312"/>
                <a:cs typeface="楷体_GB2312"/>
              </a:rPr>
              <a:t>小型专用型</a:t>
            </a:r>
          </a:p>
        </p:txBody>
      </p:sp>
      <p:graphicFrame>
        <p:nvGraphicFramePr>
          <p:cNvPr id="20489" name="Object 12"/>
          <p:cNvGraphicFramePr>
            <a:graphicFrameLocks noChangeAspect="1"/>
          </p:cNvGraphicFramePr>
          <p:nvPr/>
        </p:nvGraphicFramePr>
        <p:xfrm>
          <a:off x="179388" y="2636838"/>
          <a:ext cx="2921000" cy="1871662"/>
        </p:xfrm>
        <a:graphic>
          <a:graphicData uri="http://schemas.openxmlformats.org/presentationml/2006/ole">
            <mc:AlternateContent xmlns:mc="http://schemas.openxmlformats.org/markup-compatibility/2006">
              <mc:Choice xmlns:v="urn:schemas-microsoft-com:vml" Requires="v">
                <p:oleObj spid="_x0000_s20607" name="位图图像" r:id="rId4" imgW="4990476" imgH="3200000" progId="PBrush">
                  <p:embed/>
                </p:oleObj>
              </mc:Choice>
              <mc:Fallback>
                <p:oleObj name="位图图像" r:id="rId4" imgW="4990476" imgH="3200000" progId="PBrush">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2636838"/>
                        <a:ext cx="2921000" cy="187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AutoShape 13"/>
          <p:cNvSpPr>
            <a:spLocks noChangeArrowheads="1"/>
          </p:cNvSpPr>
          <p:nvPr/>
        </p:nvSpPr>
        <p:spPr bwMode="auto">
          <a:xfrm>
            <a:off x="3203575" y="3500438"/>
            <a:ext cx="647700" cy="503237"/>
          </a:xfrm>
          <a:prstGeom prst="leftArrow">
            <a:avLst>
              <a:gd name="adj1" fmla="val 50000"/>
              <a:gd name="adj2" fmla="val 46424"/>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0491" name="Oval 14"/>
          <p:cNvSpPr>
            <a:spLocks noChangeArrowheads="1"/>
          </p:cNvSpPr>
          <p:nvPr/>
        </p:nvSpPr>
        <p:spPr bwMode="auto">
          <a:xfrm>
            <a:off x="179388" y="2565400"/>
            <a:ext cx="3024187" cy="2303463"/>
          </a:xfrm>
          <a:prstGeom prst="ellipse">
            <a:avLst/>
          </a:prstGeom>
          <a:noFill/>
          <a:ln w="9525">
            <a:solidFill>
              <a:srgbClr val="FF0000"/>
            </a:solidFill>
            <a:round/>
            <a:headEnd/>
            <a:tailEnd/>
          </a:ln>
          <a:effectLst/>
        </p:spPr>
        <p:txBody>
          <a:bodyPr wrap="none" anchor="ctr"/>
          <a:lstStyle/>
          <a:p>
            <a:endParaRPr lang="zh-CN" altLang="en-US"/>
          </a:p>
        </p:txBody>
      </p:sp>
      <p:pic>
        <p:nvPicPr>
          <p:cNvPr id="20492" name="图片 4"/>
          <p:cNvPicPr>
            <a:picLocks noChangeAspect="1"/>
          </p:cNvPicPr>
          <p:nvPr/>
        </p:nvPicPr>
        <p:blipFill>
          <a:blip r:embed="rId6"/>
          <a:srcRect/>
          <a:stretch>
            <a:fillRect/>
          </a:stretch>
        </p:blipFill>
        <p:spPr bwMode="auto">
          <a:xfrm>
            <a:off x="6372225" y="2349500"/>
            <a:ext cx="2533650" cy="259238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07504" y="464733"/>
            <a:ext cx="7005638" cy="689932"/>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0000FF"/>
                </a:solidFill>
              </a:rPr>
              <a:t>认识嵌入式操作系统</a:t>
            </a:r>
          </a:p>
        </p:txBody>
      </p:sp>
      <p:sp>
        <p:nvSpPr>
          <p:cNvPr id="8" name="object 8"/>
          <p:cNvSpPr txBox="1">
            <a:spLocks noGrp="1"/>
          </p:cNvSpPr>
          <p:nvPr>
            <p:ph idx="4294967295"/>
          </p:nvPr>
        </p:nvSpPr>
        <p:spPr>
          <a:xfrm>
            <a:off x="539552" y="1700808"/>
            <a:ext cx="4032448" cy="4771050"/>
          </a:xfrm>
          <a:prstGeom prst="rect">
            <a:avLst/>
          </a:prstGeom>
        </p:spPr>
        <p:txBody>
          <a:bodyPr vert="horz" wrap="square" lIns="0" tIns="12700" rIns="0" bIns="0" rtlCol="0">
            <a:spAutoFit/>
          </a:bodyPr>
          <a:lstStyle/>
          <a:p>
            <a:pPr marL="0" indent="0">
              <a:lnSpc>
                <a:spcPct val="100000"/>
              </a:lnSpc>
              <a:spcBef>
                <a:spcPts val="100"/>
              </a:spcBef>
              <a:buNone/>
            </a:pPr>
            <a:r>
              <a:rPr spc="-10" dirty="0" err="1" smtClean="0">
                <a:solidFill>
                  <a:srgbClr val="679135"/>
                </a:solidFill>
                <a:latin typeface="黑体" pitchFamily="49" charset="-122"/>
                <a:ea typeface="黑体" pitchFamily="49" charset="-122"/>
              </a:rPr>
              <a:t>VxWorks</a:t>
            </a:r>
            <a:endParaRPr spc="-10" dirty="0" smtClean="0">
              <a:solidFill>
                <a:srgbClr val="679135"/>
              </a:solidFill>
              <a:latin typeface="黑体" pitchFamily="49" charset="-122"/>
              <a:ea typeface="黑体" pitchFamily="49" charset="-122"/>
            </a:endParaRPr>
          </a:p>
          <a:p>
            <a:pPr marL="0" indent="0" algn="l">
              <a:lnSpc>
                <a:spcPct val="100000"/>
              </a:lnSpc>
              <a:buNone/>
            </a:pPr>
            <a:r>
              <a:rPr sz="2200" b="0" spc="60" dirty="0" smtClean="0">
                <a:solidFill>
                  <a:srgbClr val="4D4D4D"/>
                </a:solidFill>
                <a:latin typeface="UKIJ CJK"/>
                <a:cs typeface="UKIJ CJK"/>
              </a:rPr>
              <a:t>1984</a:t>
            </a:r>
            <a:r>
              <a:rPr sz="2200" b="0" spc="185" dirty="0">
                <a:solidFill>
                  <a:srgbClr val="4D4D4D"/>
                </a:solidFill>
                <a:latin typeface="UKIJ CJK"/>
                <a:cs typeface="UKIJ CJK"/>
              </a:rPr>
              <a:t>年 </a:t>
            </a:r>
            <a:r>
              <a:rPr sz="2200" b="0" spc="140" dirty="0">
                <a:solidFill>
                  <a:srgbClr val="4D4D4D"/>
                </a:solidFill>
                <a:latin typeface="UKIJ CJK"/>
                <a:cs typeface="UKIJ CJK"/>
              </a:rPr>
              <a:t>WRS</a:t>
            </a:r>
            <a:r>
              <a:rPr sz="2200" b="0" spc="10" dirty="0">
                <a:solidFill>
                  <a:srgbClr val="4D4D4D"/>
                </a:solidFill>
                <a:latin typeface="UKIJ CJK"/>
                <a:cs typeface="UKIJ CJK"/>
              </a:rPr>
              <a:t> 公司推出它的第一个版本</a:t>
            </a:r>
            <a:r>
              <a:rPr sz="2200" b="0" spc="65" dirty="0" smtClean="0">
                <a:solidFill>
                  <a:srgbClr val="4D4D4D"/>
                </a:solidFill>
                <a:latin typeface="UKIJ CJK"/>
                <a:cs typeface="UKIJ CJK"/>
              </a:rPr>
              <a:t>VxWorks</a:t>
            </a:r>
            <a:r>
              <a:rPr lang="en-US" sz="2200" b="0" spc="65" dirty="0" smtClean="0">
                <a:solidFill>
                  <a:srgbClr val="4D4D4D"/>
                </a:solidFill>
                <a:latin typeface="UKIJ CJK"/>
                <a:cs typeface="UKIJ CJK"/>
              </a:rPr>
              <a:t> </a:t>
            </a:r>
            <a:r>
              <a:rPr sz="2200" b="0" dirty="0" smtClean="0">
                <a:solidFill>
                  <a:srgbClr val="4D4D4D"/>
                </a:solidFill>
                <a:latin typeface="UKIJ CJK"/>
                <a:cs typeface="UKIJ CJK"/>
              </a:rPr>
              <a:t>1.0.1</a:t>
            </a:r>
            <a:r>
              <a:rPr sz="2200" b="0" spc="60" dirty="0" smtClean="0">
                <a:solidFill>
                  <a:srgbClr val="4D4D4D"/>
                </a:solidFill>
                <a:latin typeface="UKIJ CJK"/>
                <a:cs typeface="UKIJ CJK"/>
              </a:rPr>
              <a:t> </a:t>
            </a:r>
            <a:r>
              <a:rPr lang="zh-CN" altLang="en-US" sz="2200" b="0" spc="60" dirty="0" smtClean="0">
                <a:solidFill>
                  <a:srgbClr val="4D4D4D"/>
                </a:solidFill>
                <a:latin typeface="UKIJ CJK"/>
                <a:cs typeface="UKIJ CJK"/>
              </a:rPr>
              <a:t>，</a:t>
            </a:r>
            <a:endParaRPr lang="en-US" altLang="zh-CN" sz="2200" b="0" spc="60" dirty="0" smtClean="0">
              <a:solidFill>
                <a:srgbClr val="4D4D4D"/>
              </a:solidFill>
              <a:latin typeface="UKIJ CJK"/>
              <a:cs typeface="UKIJ CJK"/>
            </a:endParaRPr>
          </a:p>
          <a:p>
            <a:pPr marL="0" indent="0" algn="l">
              <a:lnSpc>
                <a:spcPct val="100000"/>
              </a:lnSpc>
              <a:buNone/>
            </a:pPr>
            <a:r>
              <a:rPr sz="2200" b="0" spc="50" dirty="0" smtClean="0">
                <a:solidFill>
                  <a:srgbClr val="4D4D4D"/>
                </a:solidFill>
                <a:latin typeface="UKIJ CJK"/>
                <a:cs typeface="UKIJ CJK"/>
              </a:rPr>
              <a:t>1997 </a:t>
            </a:r>
            <a:r>
              <a:rPr sz="2200" b="0" spc="50" dirty="0">
                <a:solidFill>
                  <a:srgbClr val="4D4D4D"/>
                </a:solidFill>
                <a:latin typeface="UKIJ CJK"/>
                <a:cs typeface="UKIJ CJK"/>
              </a:rPr>
              <a:t>年 推 </a:t>
            </a:r>
            <a:r>
              <a:rPr sz="2200" b="0" spc="50" dirty="0" smtClean="0">
                <a:solidFill>
                  <a:srgbClr val="4D4D4D"/>
                </a:solidFill>
                <a:latin typeface="UKIJ CJK"/>
                <a:cs typeface="UKIJ CJK"/>
              </a:rPr>
              <a:t>出 </a:t>
            </a:r>
            <a:r>
              <a:rPr sz="2200" b="0" spc="75" dirty="0" err="1" smtClean="0">
                <a:solidFill>
                  <a:srgbClr val="4D4D4D"/>
                </a:solidFill>
                <a:latin typeface="UKIJ CJK"/>
                <a:cs typeface="UKIJ CJK"/>
              </a:rPr>
              <a:t>VxWorks</a:t>
            </a:r>
            <a:r>
              <a:rPr sz="2200" b="0" spc="280" dirty="0" smtClean="0">
                <a:solidFill>
                  <a:srgbClr val="4D4D4D"/>
                </a:solidFill>
                <a:latin typeface="UKIJ CJK"/>
                <a:cs typeface="UKIJ CJK"/>
              </a:rPr>
              <a:t>  </a:t>
            </a:r>
            <a:r>
              <a:rPr sz="2200" b="0" dirty="0">
                <a:solidFill>
                  <a:srgbClr val="4D4D4D"/>
                </a:solidFill>
                <a:latin typeface="UKIJ CJK"/>
                <a:cs typeface="UKIJ CJK"/>
              </a:rPr>
              <a:t>5.3.1</a:t>
            </a:r>
            <a:r>
              <a:rPr sz="2200" b="0" spc="35" dirty="0">
                <a:solidFill>
                  <a:srgbClr val="4D4D4D"/>
                </a:solidFill>
                <a:latin typeface="UKIJ CJK"/>
                <a:cs typeface="UKIJ CJK"/>
              </a:rPr>
              <a:t> </a:t>
            </a:r>
            <a:r>
              <a:rPr sz="2200" b="0" spc="-50" dirty="0" smtClean="0">
                <a:solidFill>
                  <a:srgbClr val="4D4D4D"/>
                </a:solidFill>
                <a:latin typeface="UKIJ CJK"/>
                <a:cs typeface="UKIJ CJK"/>
              </a:rPr>
              <a:t> </a:t>
            </a:r>
            <a:endParaRPr lang="en-US" sz="2200" b="0" spc="-50" dirty="0" smtClean="0">
              <a:solidFill>
                <a:srgbClr val="4D4D4D"/>
              </a:solidFill>
              <a:latin typeface="UKIJ CJK"/>
              <a:cs typeface="UKIJ CJK"/>
            </a:endParaRPr>
          </a:p>
          <a:p>
            <a:pPr marL="0" indent="0" algn="l">
              <a:lnSpc>
                <a:spcPct val="100000"/>
              </a:lnSpc>
              <a:buNone/>
            </a:pPr>
            <a:r>
              <a:rPr sz="2200" b="0" spc="75" dirty="0" err="1" smtClean="0">
                <a:solidFill>
                  <a:srgbClr val="4D4D4D"/>
                </a:solidFill>
                <a:latin typeface="UKIJ CJK"/>
                <a:cs typeface="UKIJ CJK"/>
              </a:rPr>
              <a:t>VxWorks</a:t>
            </a:r>
            <a:r>
              <a:rPr sz="2200" b="0" spc="-5" dirty="0" smtClean="0">
                <a:solidFill>
                  <a:srgbClr val="4D4D4D"/>
                </a:solidFill>
                <a:latin typeface="UKIJ CJK"/>
                <a:cs typeface="UKIJ CJK"/>
              </a:rPr>
              <a:t> 是一个运行在目标机上的高性能、可裁</a:t>
            </a:r>
            <a:r>
              <a:rPr sz="2200" b="0" spc="50" dirty="0" smtClean="0">
                <a:solidFill>
                  <a:srgbClr val="4D4D4D"/>
                </a:solidFill>
                <a:latin typeface="UKIJ CJK"/>
                <a:cs typeface="UKIJ CJK"/>
              </a:rPr>
              <a:t>减的嵌入式实时操作系统。它以其良好的可靠性和卓越的实时性被广泛地应用在通信、军事、航空、航天等高精尖技术及实时性要求极高的领域中，如卫星通讯、军事演习、弹道制导、飞机导</a:t>
            </a:r>
            <a:r>
              <a:rPr sz="2200" b="0" spc="-20" dirty="0" smtClean="0">
                <a:solidFill>
                  <a:srgbClr val="4D4D4D"/>
                </a:solidFill>
                <a:latin typeface="UKIJ CJK"/>
                <a:cs typeface="UKIJ CJK"/>
              </a:rPr>
              <a:t>航等。</a:t>
            </a:r>
            <a:endParaRPr sz="2200" dirty="0">
              <a:latin typeface="UKIJ CJK"/>
              <a:cs typeface="UKIJ CJK"/>
            </a:endParaRPr>
          </a:p>
        </p:txBody>
      </p:sp>
      <p:sp>
        <p:nvSpPr>
          <p:cNvPr id="3" name="object 3"/>
          <p:cNvSpPr/>
          <p:nvPr/>
        </p:nvSpPr>
        <p:spPr>
          <a:xfrm>
            <a:off x="5489257" y="6249161"/>
            <a:ext cx="3654743" cy="12700"/>
          </a:xfrm>
          <a:custGeom>
            <a:avLst/>
            <a:gdLst/>
            <a:ahLst/>
            <a:cxnLst/>
            <a:rect l="l" t="t" r="r" b="b"/>
            <a:pathLst>
              <a:path w="4872990" h="12700">
                <a:moveTo>
                  <a:pt x="0" y="0"/>
                </a:moveTo>
                <a:lnTo>
                  <a:pt x="4872989" y="12133"/>
                </a:lnTo>
              </a:path>
            </a:pathLst>
          </a:custGeom>
          <a:ln w="19812">
            <a:solidFill>
              <a:srgbClr val="7CBA45"/>
            </a:solidFill>
          </a:ln>
        </p:spPr>
        <p:txBody>
          <a:bodyPr wrap="square" lIns="0" tIns="0" rIns="0" bIns="0" rtlCol="0"/>
          <a:lstStyle/>
          <a:p>
            <a:endParaRPr/>
          </a:p>
        </p:txBody>
      </p:sp>
      <p:grpSp>
        <p:nvGrpSpPr>
          <p:cNvPr id="4" name="object 4"/>
          <p:cNvGrpSpPr/>
          <p:nvPr/>
        </p:nvGrpSpPr>
        <p:grpSpPr>
          <a:xfrm>
            <a:off x="0" y="1525524"/>
            <a:ext cx="9144000" cy="96520"/>
            <a:chOff x="0" y="1525524"/>
            <a:chExt cx="12192000" cy="96520"/>
          </a:xfrm>
        </p:grpSpPr>
        <p:sp>
          <p:nvSpPr>
            <p:cNvPr id="5" name="object 5"/>
            <p:cNvSpPr/>
            <p:nvPr/>
          </p:nvSpPr>
          <p:spPr>
            <a:xfrm>
              <a:off x="8001000" y="1525524"/>
              <a:ext cx="4191000" cy="96520"/>
            </a:xfrm>
            <a:custGeom>
              <a:avLst/>
              <a:gdLst/>
              <a:ahLst/>
              <a:cxnLst/>
              <a:rect l="l" t="t" r="r" b="b"/>
              <a:pathLst>
                <a:path w="4191000" h="96519">
                  <a:moveTo>
                    <a:pt x="240410" y="0"/>
                  </a:moveTo>
                  <a:lnTo>
                    <a:pt x="0" y="0"/>
                  </a:lnTo>
                  <a:lnTo>
                    <a:pt x="240410" y="96012"/>
                  </a:lnTo>
                  <a:lnTo>
                    <a:pt x="240410" y="0"/>
                  </a:lnTo>
                  <a:close/>
                </a:path>
                <a:path w="4191000" h="96519">
                  <a:moveTo>
                    <a:pt x="4191000" y="0"/>
                  </a:moveTo>
                  <a:lnTo>
                    <a:pt x="240410" y="0"/>
                  </a:lnTo>
                  <a:lnTo>
                    <a:pt x="240410" y="96012"/>
                  </a:lnTo>
                  <a:lnTo>
                    <a:pt x="4191000" y="96012"/>
                  </a:lnTo>
                  <a:lnTo>
                    <a:pt x="4191000" y="0"/>
                  </a:lnTo>
                  <a:close/>
                </a:path>
              </a:pathLst>
            </a:custGeom>
            <a:solidFill>
              <a:srgbClr val="7CBA45">
                <a:alpha val="34901"/>
              </a:srgbClr>
            </a:solidFill>
          </p:spPr>
          <p:txBody>
            <a:bodyPr wrap="square" lIns="0" tIns="0" rIns="0" bIns="0" rtlCol="0"/>
            <a:lstStyle/>
            <a:p>
              <a:endParaRPr/>
            </a:p>
          </p:txBody>
        </p:sp>
        <p:sp>
          <p:nvSpPr>
            <p:cNvPr id="6" name="object 6"/>
            <p:cNvSpPr/>
            <p:nvPr/>
          </p:nvSpPr>
          <p:spPr>
            <a:xfrm>
              <a:off x="0" y="1525524"/>
              <a:ext cx="8242300" cy="96520"/>
            </a:xfrm>
            <a:custGeom>
              <a:avLst/>
              <a:gdLst/>
              <a:ahLst/>
              <a:cxnLst/>
              <a:rect l="l" t="t" r="r" b="b"/>
              <a:pathLst>
                <a:path w="8242300" h="96519">
                  <a:moveTo>
                    <a:pt x="8001381" y="0"/>
                  </a:moveTo>
                  <a:lnTo>
                    <a:pt x="0" y="0"/>
                  </a:lnTo>
                  <a:lnTo>
                    <a:pt x="0" y="96012"/>
                  </a:lnTo>
                  <a:lnTo>
                    <a:pt x="8001381" y="96012"/>
                  </a:lnTo>
                  <a:lnTo>
                    <a:pt x="8001381" y="0"/>
                  </a:lnTo>
                  <a:close/>
                </a:path>
                <a:path w="8242300" h="96519">
                  <a:moveTo>
                    <a:pt x="8001381" y="0"/>
                  </a:moveTo>
                  <a:lnTo>
                    <a:pt x="8001381" y="96012"/>
                  </a:lnTo>
                  <a:lnTo>
                    <a:pt x="8241792" y="96012"/>
                  </a:lnTo>
                  <a:lnTo>
                    <a:pt x="8001381" y="0"/>
                  </a:lnTo>
                  <a:close/>
                </a:path>
              </a:pathLst>
            </a:custGeom>
            <a:solidFill>
              <a:srgbClr val="7CBA45"/>
            </a:solidFill>
          </p:spPr>
          <p:txBody>
            <a:bodyPr wrap="square" lIns="0" tIns="0" rIns="0" bIns="0" rtlCol="0"/>
            <a:lstStyle/>
            <a:p>
              <a:endParaRPr/>
            </a:p>
          </p:txBody>
        </p:sp>
      </p:grpSp>
      <p:pic>
        <p:nvPicPr>
          <p:cNvPr id="9" name="object 9"/>
          <p:cNvPicPr/>
          <p:nvPr/>
        </p:nvPicPr>
        <p:blipFill>
          <a:blip r:embed="rId3" cstate="print"/>
          <a:stretch>
            <a:fillRect/>
          </a:stretch>
        </p:blipFill>
        <p:spPr>
          <a:xfrm>
            <a:off x="4480237" y="1959865"/>
            <a:ext cx="3851033" cy="944879"/>
          </a:xfrm>
          <a:prstGeom prst="rect">
            <a:avLst/>
          </a:prstGeom>
        </p:spPr>
      </p:pic>
      <p:pic>
        <p:nvPicPr>
          <p:cNvPr id="10" name="object 10"/>
          <p:cNvPicPr/>
          <p:nvPr/>
        </p:nvPicPr>
        <p:blipFill>
          <a:blip r:embed="rId4" cstate="print"/>
          <a:stretch>
            <a:fillRect/>
          </a:stretch>
        </p:blipFill>
        <p:spPr>
          <a:xfrm>
            <a:off x="5576696" y="3459479"/>
            <a:ext cx="3339846" cy="245364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374965"/>
            <a:ext cx="7005638" cy="689932"/>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0000FF"/>
                </a:solidFill>
              </a:rPr>
              <a:t>认识嵌入式操作系统</a:t>
            </a:r>
          </a:p>
        </p:txBody>
      </p:sp>
      <p:sp>
        <p:nvSpPr>
          <p:cNvPr id="4" name="object 4"/>
          <p:cNvSpPr txBox="1">
            <a:spLocks noGrp="1"/>
          </p:cNvSpPr>
          <p:nvPr>
            <p:ph idx="4294967295"/>
          </p:nvPr>
        </p:nvSpPr>
        <p:spPr>
          <a:xfrm>
            <a:off x="360040" y="2067183"/>
            <a:ext cx="4283968" cy="3306033"/>
          </a:xfrm>
          <a:prstGeom prst="rect">
            <a:avLst/>
          </a:prstGeom>
        </p:spPr>
        <p:txBody>
          <a:bodyPr vert="horz" wrap="square" lIns="0" tIns="12700" rIns="0" bIns="0" rtlCol="0">
            <a:spAutoFit/>
          </a:bodyPr>
          <a:lstStyle/>
          <a:p>
            <a:pPr marL="0" indent="0">
              <a:spcBef>
                <a:spcPts val="100"/>
              </a:spcBef>
              <a:buNone/>
            </a:pPr>
            <a:r>
              <a:rPr lang="en-US" altLang="zh-CN" b="1" spc="-20" dirty="0" smtClean="0">
                <a:solidFill>
                  <a:srgbClr val="679135"/>
                </a:solidFill>
                <a:latin typeface="Arial"/>
                <a:cs typeface="Arial"/>
              </a:rPr>
              <a:t>WinCE</a:t>
            </a:r>
            <a:endParaRPr lang="en-US" altLang="zh-CN" dirty="0">
              <a:latin typeface="Arial"/>
              <a:cs typeface="Arial"/>
            </a:endParaRPr>
          </a:p>
          <a:p>
            <a:pPr marL="0" marR="5080" indent="0" algn="just">
              <a:lnSpc>
                <a:spcPct val="150100"/>
              </a:lnSpc>
              <a:spcBef>
                <a:spcPts val="2400"/>
              </a:spcBef>
              <a:buNone/>
            </a:pPr>
            <a:r>
              <a:rPr sz="1800" b="0" spc="75" dirty="0" smtClean="0">
                <a:solidFill>
                  <a:srgbClr val="4D4D4D"/>
                </a:solidFill>
                <a:latin typeface="UKIJ CJK"/>
                <a:cs typeface="UKIJ CJK"/>
              </a:rPr>
              <a:t>Windows </a:t>
            </a:r>
            <a:r>
              <a:rPr sz="1800" b="0" spc="65" dirty="0">
                <a:solidFill>
                  <a:srgbClr val="4D4D4D"/>
                </a:solidFill>
                <a:latin typeface="UKIJ CJK"/>
                <a:cs typeface="UKIJ CJK"/>
              </a:rPr>
              <a:t>CE</a:t>
            </a:r>
            <a:r>
              <a:rPr sz="1800" b="0" spc="-10" dirty="0">
                <a:solidFill>
                  <a:srgbClr val="4D4D4D"/>
                </a:solidFill>
                <a:latin typeface="UKIJ CJK"/>
                <a:cs typeface="UKIJ CJK"/>
              </a:rPr>
              <a:t> 的多线性、多任务、全优先的操作</a:t>
            </a:r>
            <a:r>
              <a:rPr sz="1800" b="0" spc="50" dirty="0">
                <a:solidFill>
                  <a:srgbClr val="4D4D4D"/>
                </a:solidFill>
                <a:latin typeface="UKIJ CJK"/>
                <a:cs typeface="UKIJ CJK"/>
              </a:rPr>
              <a:t>系统环境是专门针对资源有限而设计的。这种模块化设计使嵌入式系统开发者和应用开发者能够定做各种产品，例如家用电器、专门的工业控制</a:t>
            </a:r>
            <a:r>
              <a:rPr sz="1800" b="0" spc="-5" dirty="0">
                <a:solidFill>
                  <a:srgbClr val="4D4D4D"/>
                </a:solidFill>
                <a:latin typeface="UKIJ CJK"/>
                <a:cs typeface="UKIJ CJK"/>
              </a:rPr>
              <a:t>器和嵌入式通信设备。</a:t>
            </a:r>
            <a:endParaRPr sz="1800" dirty="0">
              <a:latin typeface="UKIJ CJK"/>
              <a:cs typeface="UKIJ CJK"/>
            </a:endParaRPr>
          </a:p>
        </p:txBody>
      </p:sp>
      <p:pic>
        <p:nvPicPr>
          <p:cNvPr id="5" name="object 5"/>
          <p:cNvPicPr/>
          <p:nvPr/>
        </p:nvPicPr>
        <p:blipFill>
          <a:blip r:embed="rId3" cstate="print"/>
          <a:stretch>
            <a:fillRect/>
          </a:stretch>
        </p:blipFill>
        <p:spPr>
          <a:xfrm>
            <a:off x="6552819" y="4015740"/>
            <a:ext cx="2143125" cy="1790700"/>
          </a:xfrm>
          <a:prstGeom prst="rect">
            <a:avLst/>
          </a:prstGeom>
        </p:spPr>
      </p:pic>
      <p:pic>
        <p:nvPicPr>
          <p:cNvPr id="6" name="object 6"/>
          <p:cNvPicPr/>
          <p:nvPr/>
        </p:nvPicPr>
        <p:blipFill>
          <a:blip r:embed="rId4" cstate="print"/>
          <a:stretch>
            <a:fillRect/>
          </a:stretch>
        </p:blipFill>
        <p:spPr>
          <a:xfrm>
            <a:off x="4711446" y="2126306"/>
            <a:ext cx="2057400" cy="1475726"/>
          </a:xfrm>
          <a:prstGeom prst="rect">
            <a:avLst/>
          </a:prstGeom>
        </p:spPr>
      </p:pic>
      <p:grpSp>
        <p:nvGrpSpPr>
          <p:cNvPr id="7" name="object 4"/>
          <p:cNvGrpSpPr/>
          <p:nvPr/>
        </p:nvGrpSpPr>
        <p:grpSpPr>
          <a:xfrm>
            <a:off x="0" y="1525524"/>
            <a:ext cx="9144000" cy="96520"/>
            <a:chOff x="0" y="1525524"/>
            <a:chExt cx="12192000" cy="96520"/>
          </a:xfrm>
        </p:grpSpPr>
        <p:sp>
          <p:nvSpPr>
            <p:cNvPr id="8" name="object 5"/>
            <p:cNvSpPr/>
            <p:nvPr/>
          </p:nvSpPr>
          <p:spPr>
            <a:xfrm>
              <a:off x="8001000" y="1525524"/>
              <a:ext cx="4191000" cy="96520"/>
            </a:xfrm>
            <a:custGeom>
              <a:avLst/>
              <a:gdLst/>
              <a:ahLst/>
              <a:cxnLst/>
              <a:rect l="l" t="t" r="r" b="b"/>
              <a:pathLst>
                <a:path w="4191000" h="96519">
                  <a:moveTo>
                    <a:pt x="240410" y="0"/>
                  </a:moveTo>
                  <a:lnTo>
                    <a:pt x="0" y="0"/>
                  </a:lnTo>
                  <a:lnTo>
                    <a:pt x="240410" y="96012"/>
                  </a:lnTo>
                  <a:lnTo>
                    <a:pt x="240410" y="0"/>
                  </a:lnTo>
                  <a:close/>
                </a:path>
                <a:path w="4191000" h="96519">
                  <a:moveTo>
                    <a:pt x="4191000" y="0"/>
                  </a:moveTo>
                  <a:lnTo>
                    <a:pt x="240410" y="0"/>
                  </a:lnTo>
                  <a:lnTo>
                    <a:pt x="240410" y="96012"/>
                  </a:lnTo>
                  <a:lnTo>
                    <a:pt x="4191000" y="96012"/>
                  </a:lnTo>
                  <a:lnTo>
                    <a:pt x="4191000" y="0"/>
                  </a:lnTo>
                  <a:close/>
                </a:path>
              </a:pathLst>
            </a:custGeom>
            <a:solidFill>
              <a:srgbClr val="7CBA45">
                <a:alpha val="34901"/>
              </a:srgbClr>
            </a:solidFill>
          </p:spPr>
          <p:txBody>
            <a:bodyPr wrap="square" lIns="0" tIns="0" rIns="0" bIns="0" rtlCol="0"/>
            <a:lstStyle/>
            <a:p>
              <a:endParaRPr/>
            </a:p>
          </p:txBody>
        </p:sp>
        <p:sp>
          <p:nvSpPr>
            <p:cNvPr id="9" name="object 6"/>
            <p:cNvSpPr/>
            <p:nvPr/>
          </p:nvSpPr>
          <p:spPr>
            <a:xfrm>
              <a:off x="0" y="1525524"/>
              <a:ext cx="8242300" cy="96520"/>
            </a:xfrm>
            <a:custGeom>
              <a:avLst/>
              <a:gdLst/>
              <a:ahLst/>
              <a:cxnLst/>
              <a:rect l="l" t="t" r="r" b="b"/>
              <a:pathLst>
                <a:path w="8242300" h="96519">
                  <a:moveTo>
                    <a:pt x="8001381" y="0"/>
                  </a:moveTo>
                  <a:lnTo>
                    <a:pt x="0" y="0"/>
                  </a:lnTo>
                  <a:lnTo>
                    <a:pt x="0" y="96012"/>
                  </a:lnTo>
                  <a:lnTo>
                    <a:pt x="8001381" y="96012"/>
                  </a:lnTo>
                  <a:lnTo>
                    <a:pt x="8001381" y="0"/>
                  </a:lnTo>
                  <a:close/>
                </a:path>
                <a:path w="8242300" h="96519">
                  <a:moveTo>
                    <a:pt x="8001381" y="0"/>
                  </a:moveTo>
                  <a:lnTo>
                    <a:pt x="8001381" y="96012"/>
                  </a:lnTo>
                  <a:lnTo>
                    <a:pt x="8241792" y="96012"/>
                  </a:lnTo>
                  <a:lnTo>
                    <a:pt x="8001381" y="0"/>
                  </a:lnTo>
                  <a:close/>
                </a:path>
              </a:pathLst>
            </a:custGeom>
            <a:solidFill>
              <a:srgbClr val="7CBA45"/>
            </a:solidFill>
          </p:spPr>
          <p:txBody>
            <a:bodyPr wrap="square" lIns="0" tIns="0" rIns="0" bIns="0" rtlCol="0"/>
            <a:lstStyle/>
            <a:p>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3" name="object 3"/>
          <p:cNvSpPr txBox="1"/>
          <p:nvPr/>
        </p:nvSpPr>
        <p:spPr>
          <a:xfrm>
            <a:off x="411327" y="2212036"/>
            <a:ext cx="3796665" cy="3257302"/>
          </a:xfrm>
          <a:prstGeom prst="rect">
            <a:avLst/>
          </a:prstGeom>
        </p:spPr>
        <p:txBody>
          <a:bodyPr vert="horz" wrap="square" lIns="0" tIns="12700" rIns="0" bIns="0" rtlCol="0">
            <a:spAutoFit/>
          </a:bodyPr>
          <a:lstStyle/>
          <a:p>
            <a:pPr marL="12700">
              <a:lnSpc>
                <a:spcPct val="100000"/>
              </a:lnSpc>
              <a:spcBef>
                <a:spcPts val="100"/>
              </a:spcBef>
            </a:pPr>
            <a:r>
              <a:rPr sz="2400" b="1" spc="-10" dirty="0" smtClean="0">
                <a:solidFill>
                  <a:srgbClr val="679135"/>
                </a:solidFill>
                <a:latin typeface="Arial"/>
                <a:cs typeface="Arial"/>
              </a:rPr>
              <a:t>Linux</a:t>
            </a:r>
            <a:endParaRPr lang="en-US" sz="2400" b="1" spc="-10" dirty="0" smtClean="0">
              <a:solidFill>
                <a:srgbClr val="679135"/>
              </a:solidFill>
              <a:latin typeface="Arial"/>
              <a:cs typeface="Arial"/>
            </a:endParaRPr>
          </a:p>
          <a:p>
            <a:pPr marL="12700">
              <a:lnSpc>
                <a:spcPct val="100000"/>
              </a:lnSpc>
              <a:spcBef>
                <a:spcPts val="100"/>
              </a:spcBef>
            </a:pPr>
            <a:endParaRPr sz="2400" dirty="0">
              <a:latin typeface="Arial"/>
              <a:cs typeface="Arial"/>
            </a:endParaRPr>
          </a:p>
          <a:p>
            <a:pPr marL="85725" marR="5080" algn="just">
              <a:lnSpc>
                <a:spcPct val="150000"/>
              </a:lnSpc>
            </a:pPr>
            <a:r>
              <a:rPr sz="1800" spc="10" dirty="0" smtClean="0">
                <a:solidFill>
                  <a:srgbClr val="4D4D4D"/>
                </a:solidFill>
                <a:latin typeface="UKIJ CJK"/>
                <a:cs typeface="UKIJ CJK"/>
              </a:rPr>
              <a:t>嵌入式</a:t>
            </a:r>
            <a:r>
              <a:rPr sz="1800" spc="30" dirty="0">
                <a:solidFill>
                  <a:srgbClr val="4D4D4D"/>
                </a:solidFill>
                <a:latin typeface="UKIJ CJK"/>
                <a:cs typeface="UKIJ CJK"/>
              </a:rPr>
              <a:t>Linux</a:t>
            </a:r>
            <a:r>
              <a:rPr sz="1800" spc="5" dirty="0">
                <a:solidFill>
                  <a:srgbClr val="4D4D4D"/>
                </a:solidFill>
                <a:latin typeface="UKIJ CJK"/>
                <a:cs typeface="UKIJ CJK"/>
              </a:rPr>
              <a:t>现在已经有许多的版本，包括强实时</a:t>
            </a:r>
            <a:r>
              <a:rPr sz="1800" spc="80" dirty="0">
                <a:solidFill>
                  <a:srgbClr val="4D4D4D"/>
                </a:solidFill>
                <a:latin typeface="UKIJ CJK"/>
                <a:cs typeface="UKIJ CJK"/>
              </a:rPr>
              <a:t>的嵌入式</a:t>
            </a:r>
            <a:r>
              <a:rPr sz="1800" spc="40" dirty="0">
                <a:solidFill>
                  <a:srgbClr val="4D4D4D"/>
                </a:solidFill>
                <a:latin typeface="UKIJ CJK"/>
                <a:cs typeface="UKIJ CJK"/>
              </a:rPr>
              <a:t>Linux</a:t>
            </a:r>
            <a:r>
              <a:rPr sz="1800" spc="65" dirty="0">
                <a:solidFill>
                  <a:srgbClr val="4D4D4D"/>
                </a:solidFill>
                <a:latin typeface="UKIJ CJK"/>
                <a:cs typeface="UKIJ CJK"/>
              </a:rPr>
              <a:t>(如新墨西哥工学院的</a:t>
            </a:r>
            <a:r>
              <a:rPr sz="1800" spc="114" dirty="0">
                <a:solidFill>
                  <a:srgbClr val="4D4D4D"/>
                </a:solidFill>
                <a:latin typeface="UKIJ CJK"/>
                <a:cs typeface="UKIJ CJK"/>
              </a:rPr>
              <a:t>RT-</a:t>
            </a:r>
            <a:r>
              <a:rPr sz="1800" spc="40" dirty="0">
                <a:solidFill>
                  <a:srgbClr val="4D4D4D"/>
                </a:solidFill>
                <a:latin typeface="UKIJ CJK"/>
                <a:cs typeface="UKIJ CJK"/>
              </a:rPr>
              <a:t>Linux</a:t>
            </a:r>
            <a:r>
              <a:rPr sz="1800" dirty="0">
                <a:solidFill>
                  <a:srgbClr val="4D4D4D"/>
                </a:solidFill>
                <a:latin typeface="UKIJ CJK"/>
                <a:cs typeface="UKIJ CJK"/>
              </a:rPr>
              <a:t>和</a:t>
            </a:r>
            <a:r>
              <a:rPr sz="1800" spc="210" dirty="0">
                <a:solidFill>
                  <a:srgbClr val="4D4D4D"/>
                </a:solidFill>
                <a:latin typeface="UKIJ CJK"/>
                <a:cs typeface="UKIJ CJK"/>
              </a:rPr>
              <a:t>堪萨斯大学的</a:t>
            </a:r>
            <a:r>
              <a:rPr sz="1800" spc="100" dirty="0">
                <a:solidFill>
                  <a:srgbClr val="4D4D4D"/>
                </a:solidFill>
                <a:latin typeface="UKIJ CJK"/>
                <a:cs typeface="UKIJ CJK"/>
              </a:rPr>
              <a:t>KURT-</a:t>
            </a:r>
            <a:r>
              <a:rPr sz="1800" spc="65" dirty="0">
                <a:solidFill>
                  <a:srgbClr val="4D4D4D"/>
                </a:solidFill>
                <a:latin typeface="UKIJ CJK"/>
                <a:cs typeface="UKIJ CJK"/>
              </a:rPr>
              <a:t>Linux</a:t>
            </a:r>
            <a:r>
              <a:rPr sz="1800" spc="120" dirty="0">
                <a:solidFill>
                  <a:srgbClr val="4D4D4D"/>
                </a:solidFill>
                <a:latin typeface="UKIJ CJK"/>
                <a:cs typeface="UKIJ CJK"/>
              </a:rPr>
              <a:t>等</a:t>
            </a:r>
            <a:r>
              <a:rPr sz="1800" spc="120" dirty="0" smtClean="0">
                <a:solidFill>
                  <a:srgbClr val="4D4D4D"/>
                </a:solidFill>
                <a:latin typeface="UKIJ CJK"/>
                <a:cs typeface="UKIJ CJK"/>
              </a:rPr>
              <a:t>)和一般的嵌入式</a:t>
            </a:r>
            <a:r>
              <a:rPr sz="1800" spc="20" dirty="0" smtClean="0">
                <a:solidFill>
                  <a:srgbClr val="4D4D4D"/>
                </a:solidFill>
                <a:latin typeface="UKIJ CJK"/>
                <a:cs typeface="UKIJ CJK"/>
              </a:rPr>
              <a:t>Linux</a:t>
            </a:r>
            <a:r>
              <a:rPr sz="1800" spc="10" dirty="0">
                <a:solidFill>
                  <a:srgbClr val="4D4D4D"/>
                </a:solidFill>
                <a:latin typeface="UKIJ CJK"/>
                <a:cs typeface="UKIJ CJK"/>
              </a:rPr>
              <a:t>版本(如</a:t>
            </a:r>
            <a:r>
              <a:rPr sz="1800" spc="35" dirty="0">
                <a:solidFill>
                  <a:srgbClr val="4D4D4D"/>
                </a:solidFill>
                <a:latin typeface="UKIJ CJK"/>
                <a:cs typeface="UKIJ CJK"/>
              </a:rPr>
              <a:t>uCLinux</a:t>
            </a:r>
            <a:r>
              <a:rPr sz="1800" dirty="0">
                <a:solidFill>
                  <a:srgbClr val="4D4D4D"/>
                </a:solidFill>
                <a:latin typeface="UKIJ CJK"/>
                <a:cs typeface="UKIJ CJK"/>
              </a:rPr>
              <a:t>和</a:t>
            </a:r>
            <a:r>
              <a:rPr sz="1800" spc="35" dirty="0">
                <a:solidFill>
                  <a:srgbClr val="4D4D4D"/>
                </a:solidFill>
                <a:latin typeface="UKIJ CJK"/>
                <a:cs typeface="UKIJ CJK"/>
              </a:rPr>
              <a:t>PocketLinux</a:t>
            </a:r>
            <a:r>
              <a:rPr sz="1800" spc="15" dirty="0">
                <a:solidFill>
                  <a:srgbClr val="4D4D4D"/>
                </a:solidFill>
                <a:latin typeface="UKIJ CJK"/>
                <a:cs typeface="UKIJ CJK"/>
              </a:rPr>
              <a:t>等)。</a:t>
            </a:r>
            <a:endParaRPr sz="1800" dirty="0">
              <a:latin typeface="UKIJ CJK"/>
              <a:cs typeface="UKIJ CJK"/>
            </a:endParaRPr>
          </a:p>
        </p:txBody>
      </p:sp>
      <p:pic>
        <p:nvPicPr>
          <p:cNvPr id="4" name="object 4"/>
          <p:cNvPicPr/>
          <p:nvPr/>
        </p:nvPicPr>
        <p:blipFill>
          <a:blip r:embed="rId3" cstate="print"/>
          <a:stretch>
            <a:fillRect/>
          </a:stretch>
        </p:blipFill>
        <p:spPr>
          <a:xfrm>
            <a:off x="4871467" y="2072640"/>
            <a:ext cx="864107" cy="1152143"/>
          </a:xfrm>
          <a:prstGeom prst="rect">
            <a:avLst/>
          </a:prstGeom>
        </p:spPr>
      </p:pic>
      <p:pic>
        <p:nvPicPr>
          <p:cNvPr id="5" name="object 5"/>
          <p:cNvPicPr/>
          <p:nvPr/>
        </p:nvPicPr>
        <p:blipFill>
          <a:blip r:embed="rId4" cstate="print"/>
          <a:stretch>
            <a:fillRect/>
          </a:stretch>
        </p:blipFill>
        <p:spPr>
          <a:xfrm>
            <a:off x="6363933" y="2275332"/>
            <a:ext cx="1257022" cy="629412"/>
          </a:xfrm>
          <a:prstGeom prst="rect">
            <a:avLst/>
          </a:prstGeom>
        </p:spPr>
      </p:pic>
      <p:pic>
        <p:nvPicPr>
          <p:cNvPr id="6" name="object 6"/>
          <p:cNvPicPr/>
          <p:nvPr/>
        </p:nvPicPr>
        <p:blipFill>
          <a:blip r:embed="rId5" cstate="print"/>
          <a:stretch>
            <a:fillRect/>
          </a:stretch>
        </p:blipFill>
        <p:spPr>
          <a:xfrm>
            <a:off x="6130685" y="5005524"/>
            <a:ext cx="2165576" cy="527800"/>
          </a:xfrm>
          <a:prstGeom prst="rect">
            <a:avLst/>
          </a:prstGeom>
        </p:spPr>
      </p:pic>
      <p:pic>
        <p:nvPicPr>
          <p:cNvPr id="7" name="object 7"/>
          <p:cNvPicPr/>
          <p:nvPr/>
        </p:nvPicPr>
        <p:blipFill>
          <a:blip r:embed="rId6" cstate="print"/>
          <a:stretch>
            <a:fillRect/>
          </a:stretch>
        </p:blipFill>
        <p:spPr>
          <a:xfrm>
            <a:off x="6671225" y="3565164"/>
            <a:ext cx="1993334" cy="671741"/>
          </a:xfrm>
          <a:prstGeom prst="rect">
            <a:avLst/>
          </a:prstGeom>
        </p:spPr>
      </p:pic>
      <p:pic>
        <p:nvPicPr>
          <p:cNvPr id="8" name="object 8"/>
          <p:cNvPicPr/>
          <p:nvPr/>
        </p:nvPicPr>
        <p:blipFill>
          <a:blip r:embed="rId7" cstate="print"/>
          <a:stretch>
            <a:fillRect/>
          </a:stretch>
        </p:blipFill>
        <p:spPr>
          <a:xfrm>
            <a:off x="4737719" y="3681504"/>
            <a:ext cx="1321988" cy="1063426"/>
          </a:xfrm>
          <a:prstGeom prst="rect">
            <a:avLst/>
          </a:prstGeom>
        </p:spPr>
      </p:pic>
      <p:sp>
        <p:nvSpPr>
          <p:cNvPr id="9" name="object 9"/>
          <p:cNvSpPr txBox="1">
            <a:spLocks noGrp="1"/>
          </p:cNvSpPr>
          <p:nvPr>
            <p:ph type="title" idx="4294967295"/>
          </p:nvPr>
        </p:nvSpPr>
        <p:spPr>
          <a:xfrm>
            <a:off x="0" y="374965"/>
            <a:ext cx="7005638" cy="689932"/>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0000FF"/>
                </a:solidFill>
              </a:rPr>
              <a:t>认识嵌入式操作系统</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94754" y="242888"/>
            <a:ext cx="7005638" cy="954087"/>
          </a:xfrm>
        </p:spPr>
        <p:txBody>
          <a:bodyPr/>
          <a:lstStyle/>
          <a:p>
            <a:r>
              <a:rPr lang="en-US" altLang="zh-CN" dirty="0" smtClean="0">
                <a:solidFill>
                  <a:srgbClr val="0070C0"/>
                </a:solidFill>
              </a:rPr>
              <a:t>Linux</a:t>
            </a:r>
            <a:r>
              <a:rPr lang="zh-CN" altLang="en-US" dirty="0" smtClean="0">
                <a:solidFill>
                  <a:srgbClr val="0070C0"/>
                </a:solidFill>
              </a:rPr>
              <a:t>发行版</a:t>
            </a:r>
            <a:endParaRPr lang="zh-CN" altLang="en-US" dirty="0">
              <a:solidFill>
                <a:srgbClr val="0070C0"/>
              </a:solidFill>
            </a:endParaRPr>
          </a:p>
        </p:txBody>
      </p:sp>
      <p:sp>
        <p:nvSpPr>
          <p:cNvPr id="3" name="内容占位符 2"/>
          <p:cNvSpPr>
            <a:spLocks noGrp="1"/>
          </p:cNvSpPr>
          <p:nvPr>
            <p:ph idx="4294967295"/>
          </p:nvPr>
        </p:nvSpPr>
        <p:spPr>
          <a:xfrm>
            <a:off x="0" y="1341438"/>
            <a:ext cx="8229600" cy="4824412"/>
          </a:xfrm>
        </p:spPr>
        <p:txBody>
          <a:bodyPr/>
          <a:lstStyle/>
          <a:p>
            <a:r>
              <a:rPr lang="zh-CN" altLang="en-US" sz="2600" dirty="0" smtClean="0">
                <a:solidFill>
                  <a:srgbClr val="0070C0"/>
                </a:solidFill>
              </a:rPr>
              <a:t>定义：</a:t>
            </a:r>
          </a:p>
          <a:p>
            <a:pPr>
              <a:buNone/>
            </a:pPr>
            <a:r>
              <a:rPr lang="en-US" altLang="zh-CN" sz="2600" dirty="0" smtClean="0">
                <a:solidFill>
                  <a:schemeClr val="tx1"/>
                </a:solidFill>
              </a:rPr>
              <a:t>	Linux</a:t>
            </a:r>
            <a:r>
              <a:rPr lang="zh-CN" altLang="en-US" sz="2600" dirty="0" smtClean="0">
                <a:solidFill>
                  <a:srgbClr val="FF0000"/>
                </a:solidFill>
              </a:rPr>
              <a:t>发行版</a:t>
            </a:r>
            <a:r>
              <a:rPr lang="zh-CN" altLang="en-US" sz="2600" dirty="0" smtClean="0">
                <a:solidFill>
                  <a:schemeClr val="tx1"/>
                </a:solidFill>
              </a:rPr>
              <a:t>是基于</a:t>
            </a:r>
            <a:r>
              <a:rPr lang="en-US" altLang="zh-CN" sz="2600" dirty="0" smtClean="0">
                <a:solidFill>
                  <a:schemeClr val="tx1"/>
                </a:solidFill>
              </a:rPr>
              <a:t>Linux</a:t>
            </a:r>
            <a:r>
              <a:rPr lang="zh-CN" altLang="en-US" sz="2600" dirty="0" smtClean="0">
                <a:solidFill>
                  <a:schemeClr val="tx1"/>
                </a:solidFill>
              </a:rPr>
              <a:t>内核的完整操作系统。它不仅包括</a:t>
            </a:r>
            <a:r>
              <a:rPr lang="en-US" altLang="zh-CN" sz="2600" dirty="0" smtClean="0">
                <a:solidFill>
                  <a:schemeClr val="tx1"/>
                </a:solidFill>
              </a:rPr>
              <a:t>Linux</a:t>
            </a:r>
            <a:r>
              <a:rPr lang="zh-CN" altLang="en-US" sz="2600" dirty="0" smtClean="0">
                <a:solidFill>
                  <a:schemeClr val="tx1"/>
                </a:solidFill>
              </a:rPr>
              <a:t>内核本身，还包含了一套完整的工具集、库、用户界面和应用程序，为用户提供了一个易于使用且功能丰富的操作系统体验。</a:t>
            </a:r>
          </a:p>
          <a:p>
            <a:r>
              <a:rPr lang="zh-CN" altLang="en-US" sz="2600" dirty="0" smtClean="0">
                <a:solidFill>
                  <a:srgbClr val="0070C0"/>
                </a:solidFill>
              </a:rPr>
              <a:t>与</a:t>
            </a:r>
            <a:r>
              <a:rPr lang="en-US" altLang="zh-CN" sz="2600" dirty="0" smtClean="0">
                <a:solidFill>
                  <a:srgbClr val="0070C0"/>
                </a:solidFill>
              </a:rPr>
              <a:t>Linux</a:t>
            </a:r>
            <a:r>
              <a:rPr lang="zh-CN" altLang="en-US" sz="2600" dirty="0" smtClean="0">
                <a:solidFill>
                  <a:srgbClr val="0070C0"/>
                </a:solidFill>
              </a:rPr>
              <a:t>内核的关系：</a:t>
            </a:r>
          </a:p>
          <a:p>
            <a:pPr>
              <a:buNone/>
            </a:pPr>
            <a:r>
              <a:rPr lang="en-US" altLang="zh-CN" sz="2600" dirty="0" smtClean="0">
                <a:solidFill>
                  <a:schemeClr val="tx1"/>
                </a:solidFill>
              </a:rPr>
              <a:t>	Linux</a:t>
            </a:r>
            <a:r>
              <a:rPr lang="zh-CN" altLang="en-US" sz="2600" dirty="0" smtClean="0">
                <a:solidFill>
                  <a:schemeClr val="tx1"/>
                </a:solidFill>
              </a:rPr>
              <a:t>内核是</a:t>
            </a:r>
            <a:r>
              <a:rPr lang="en-US" altLang="zh-CN" sz="2600" dirty="0" smtClean="0">
                <a:solidFill>
                  <a:schemeClr val="tx1"/>
                </a:solidFill>
              </a:rPr>
              <a:t>Linux</a:t>
            </a:r>
            <a:r>
              <a:rPr lang="zh-CN" altLang="en-US" sz="2600" dirty="0" smtClean="0">
                <a:solidFill>
                  <a:schemeClr val="tx1"/>
                </a:solidFill>
              </a:rPr>
              <a:t>操作系统的核心部分，负责硬件资源管理、进程调度、内存管理、设备驱动等底层功能。</a:t>
            </a:r>
          </a:p>
          <a:p>
            <a:pPr>
              <a:buNone/>
            </a:pPr>
            <a:r>
              <a:rPr lang="en-US" altLang="zh-CN" sz="2600" dirty="0" smtClean="0">
                <a:solidFill>
                  <a:schemeClr val="tx1"/>
                </a:solidFill>
              </a:rPr>
              <a:t>	Linux</a:t>
            </a:r>
            <a:r>
              <a:rPr lang="zh-CN" altLang="en-US" sz="2600" dirty="0" smtClean="0">
                <a:solidFill>
                  <a:schemeClr val="tx1"/>
                </a:solidFill>
              </a:rPr>
              <a:t>发行版则是基于这个内核构建的，它们为内核提供了用户空间的支持，包括图形界面、命令行工具、应用程序和库等。</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94754" y="242888"/>
            <a:ext cx="7005638" cy="954087"/>
          </a:xfrm>
        </p:spPr>
        <p:txBody>
          <a:bodyPr/>
          <a:lstStyle/>
          <a:p>
            <a:r>
              <a:rPr lang="en-US" altLang="zh-CN" dirty="0" smtClean="0">
                <a:solidFill>
                  <a:srgbClr val="0070C0"/>
                </a:solidFill>
              </a:rPr>
              <a:t>Linux</a:t>
            </a:r>
            <a:r>
              <a:rPr lang="zh-CN" altLang="en-US" dirty="0" smtClean="0">
                <a:solidFill>
                  <a:srgbClr val="0070C0"/>
                </a:solidFill>
              </a:rPr>
              <a:t>发行版</a:t>
            </a:r>
            <a:endParaRPr lang="zh-CN" altLang="en-US" dirty="0">
              <a:solidFill>
                <a:srgbClr val="0070C0"/>
              </a:solidFill>
            </a:endParaRPr>
          </a:p>
        </p:txBody>
      </p:sp>
      <p:sp>
        <p:nvSpPr>
          <p:cNvPr id="3" name="内容占位符 2"/>
          <p:cNvSpPr>
            <a:spLocks noGrp="1"/>
          </p:cNvSpPr>
          <p:nvPr>
            <p:ph idx="4294967295"/>
          </p:nvPr>
        </p:nvSpPr>
        <p:spPr>
          <a:xfrm>
            <a:off x="611560" y="1412900"/>
            <a:ext cx="8229600" cy="4824412"/>
          </a:xfrm>
        </p:spPr>
        <p:txBody>
          <a:bodyPr/>
          <a:lstStyle/>
          <a:p>
            <a:pPr>
              <a:buNone/>
            </a:pPr>
            <a:r>
              <a:rPr lang="zh-CN" altLang="en-US" sz="2400" dirty="0" smtClean="0">
                <a:solidFill>
                  <a:schemeClr val="tx1"/>
                </a:solidFill>
              </a:rPr>
              <a:t>开源与自由软件的概念：</a:t>
            </a:r>
          </a:p>
          <a:p>
            <a:r>
              <a:rPr lang="zh-CN" altLang="en-US" sz="2400" dirty="0" smtClean="0">
                <a:solidFill>
                  <a:srgbClr val="FF0000"/>
                </a:solidFill>
              </a:rPr>
              <a:t>开源</a:t>
            </a:r>
            <a:r>
              <a:rPr lang="zh-CN" altLang="en-US" sz="2400" dirty="0" smtClean="0">
                <a:solidFill>
                  <a:schemeClr val="tx1"/>
                </a:solidFill>
              </a:rPr>
              <a:t>意味着任何人都可以访问并修改软件的源代码。这为开发者提供了极大的灵活性，允许他们定制、改进甚至重新分发软件。</a:t>
            </a:r>
          </a:p>
          <a:p>
            <a:r>
              <a:rPr lang="zh-CN" altLang="en-US" sz="2400" dirty="0" smtClean="0">
                <a:solidFill>
                  <a:schemeClr val="tx1"/>
                </a:solidFill>
              </a:rPr>
              <a:t>自由软件则强调用户在使用软件时的自由性。它要求软件必须遵循特定的自由软件许可证，如</a:t>
            </a:r>
            <a:r>
              <a:rPr lang="en-US" altLang="zh-CN" sz="2400" dirty="0" smtClean="0">
                <a:solidFill>
                  <a:schemeClr val="tx1"/>
                </a:solidFill>
              </a:rPr>
              <a:t>GNU</a:t>
            </a:r>
            <a:r>
              <a:rPr lang="zh-CN" altLang="en-US" sz="2400" dirty="0" smtClean="0">
                <a:solidFill>
                  <a:schemeClr val="tx1"/>
                </a:solidFill>
              </a:rPr>
              <a:t>通用公共许可证（</a:t>
            </a:r>
            <a:r>
              <a:rPr lang="en-US" altLang="zh-CN" sz="2400" dirty="0" smtClean="0">
                <a:solidFill>
                  <a:schemeClr val="tx1"/>
                </a:solidFill>
              </a:rPr>
              <a:t>GPL</a:t>
            </a:r>
            <a:r>
              <a:rPr lang="zh-CN" altLang="en-US" sz="2400" dirty="0" smtClean="0">
                <a:solidFill>
                  <a:schemeClr val="tx1"/>
                </a:solidFill>
              </a:rPr>
              <a:t>），以确保用户有权使用、复制、修改和分发软件。</a:t>
            </a:r>
            <a:endParaRPr lang="en-US" altLang="zh-CN" sz="2400" dirty="0" smtClean="0">
              <a:solidFill>
                <a:schemeClr val="tx1"/>
              </a:solidFill>
            </a:endParaRPr>
          </a:p>
          <a:p>
            <a:endParaRPr lang="zh-CN" altLang="en-US" sz="2400" dirty="0" smtClean="0">
              <a:solidFill>
                <a:schemeClr val="tx1"/>
              </a:solidFill>
            </a:endParaRPr>
          </a:p>
          <a:p>
            <a:pPr marL="0" indent="0">
              <a:buNone/>
            </a:pPr>
            <a:r>
              <a:rPr lang="zh-CN" altLang="en-US" sz="2400" dirty="0" smtClean="0">
                <a:solidFill>
                  <a:schemeClr val="tx1"/>
                </a:solidFill>
              </a:rPr>
              <a:t>这些特点使得</a:t>
            </a:r>
            <a:r>
              <a:rPr lang="en-US" altLang="zh-CN" sz="2400" dirty="0" smtClean="0">
                <a:solidFill>
                  <a:schemeClr val="tx1"/>
                </a:solidFill>
              </a:rPr>
              <a:t>Linux</a:t>
            </a:r>
            <a:r>
              <a:rPr lang="zh-CN" altLang="en-US" sz="2400" dirty="0" smtClean="0">
                <a:solidFill>
                  <a:schemeClr val="tx1"/>
                </a:solidFill>
              </a:rPr>
              <a:t>发行版成为了一个高度可定制、灵活且适应各种应用场景的操作系统。无论是用于桌面计算、服务器部署还是嵌入式系统开发，</a:t>
            </a:r>
            <a:r>
              <a:rPr lang="en-US" altLang="zh-CN" sz="2400" dirty="0" smtClean="0">
                <a:solidFill>
                  <a:schemeClr val="tx1"/>
                </a:solidFill>
              </a:rPr>
              <a:t>Linux</a:t>
            </a:r>
            <a:r>
              <a:rPr lang="zh-CN" altLang="en-US" sz="2400" dirty="0" smtClean="0">
                <a:solidFill>
                  <a:schemeClr val="tx1"/>
                </a:solidFill>
              </a:rPr>
              <a:t>发行版都提供了强大的功能和广泛的软件生态支持</a:t>
            </a:r>
            <a:r>
              <a:rPr lang="zh-CN" altLang="en-US" sz="2000" dirty="0" smtClean="0">
                <a:solidFill>
                  <a:schemeClr val="tx1"/>
                </a:solidFill>
              </a:rPr>
              <a:t>。</a:t>
            </a:r>
          </a:p>
          <a:p>
            <a:endParaRPr lang="zh-CN" alt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10778" y="530374"/>
            <a:ext cx="7005638" cy="954087"/>
          </a:xfrm>
        </p:spPr>
        <p:txBody>
          <a:bodyPr/>
          <a:lstStyle/>
          <a:p>
            <a:r>
              <a:rPr lang="en-US" altLang="zh-CN" dirty="0" smtClean="0">
                <a:solidFill>
                  <a:srgbClr val="0070C0"/>
                </a:solidFill>
              </a:rPr>
              <a:t>Linux</a:t>
            </a:r>
            <a:r>
              <a:rPr lang="zh-CN" altLang="en-US" dirty="0" smtClean="0">
                <a:solidFill>
                  <a:srgbClr val="0070C0"/>
                </a:solidFill>
              </a:rPr>
              <a:t>发行版的组成</a:t>
            </a:r>
            <a:endParaRPr lang="zh-CN" altLang="en-US" dirty="0">
              <a:solidFill>
                <a:srgbClr val="0070C0"/>
              </a:solidFill>
            </a:endParaRPr>
          </a:p>
        </p:txBody>
      </p:sp>
      <p:sp>
        <p:nvSpPr>
          <p:cNvPr id="3" name="内容占位符 2"/>
          <p:cNvSpPr>
            <a:spLocks noGrp="1"/>
          </p:cNvSpPr>
          <p:nvPr>
            <p:ph idx="4294967295"/>
          </p:nvPr>
        </p:nvSpPr>
        <p:spPr>
          <a:xfrm>
            <a:off x="1022920" y="1628924"/>
            <a:ext cx="6933456" cy="4824412"/>
          </a:xfrm>
        </p:spPr>
        <p:txBody>
          <a:bodyPr/>
          <a:lstStyle/>
          <a:p>
            <a:r>
              <a:rPr lang="en-US" altLang="zh-CN" b="0" dirty="0" smtClean="0">
                <a:solidFill>
                  <a:schemeClr val="tx1"/>
                </a:solidFill>
              </a:rPr>
              <a:t>Linux</a:t>
            </a:r>
            <a:r>
              <a:rPr lang="zh-CN" altLang="en-US" b="0" dirty="0" smtClean="0">
                <a:solidFill>
                  <a:schemeClr val="tx1"/>
                </a:solidFill>
              </a:rPr>
              <a:t>内核</a:t>
            </a:r>
          </a:p>
          <a:p>
            <a:r>
              <a:rPr lang="en-US" altLang="zh-CN" b="0" dirty="0" smtClean="0">
                <a:solidFill>
                  <a:schemeClr val="tx1"/>
                </a:solidFill>
              </a:rPr>
              <a:t>GNU</a:t>
            </a:r>
            <a:r>
              <a:rPr lang="zh-CN" altLang="en-US" b="0" dirty="0" smtClean="0">
                <a:solidFill>
                  <a:schemeClr val="tx1"/>
                </a:solidFill>
              </a:rPr>
              <a:t>工具集和库</a:t>
            </a:r>
          </a:p>
          <a:p>
            <a:r>
              <a:rPr lang="zh-CN" altLang="en-US" b="0" dirty="0" smtClean="0">
                <a:solidFill>
                  <a:schemeClr val="tx1"/>
                </a:solidFill>
              </a:rPr>
              <a:t>图形界面（如</a:t>
            </a:r>
            <a:r>
              <a:rPr lang="en-US" altLang="zh-CN" b="0" dirty="0" err="1" smtClean="0">
                <a:solidFill>
                  <a:schemeClr val="tx1"/>
                </a:solidFill>
              </a:rPr>
              <a:t>Ubuntu</a:t>
            </a:r>
            <a:r>
              <a:rPr lang="zh-CN" altLang="en-US" b="0" dirty="0" smtClean="0">
                <a:solidFill>
                  <a:schemeClr val="tx1"/>
                </a:solidFill>
              </a:rPr>
              <a:t>和</a:t>
            </a:r>
            <a:r>
              <a:rPr lang="en-US" altLang="zh-CN" b="0" dirty="0" err="1" smtClean="0">
                <a:solidFill>
                  <a:schemeClr val="tx1"/>
                </a:solidFill>
              </a:rPr>
              <a:t>Debian</a:t>
            </a:r>
            <a:r>
              <a:rPr lang="zh-CN" altLang="en-US" b="0" dirty="0" smtClean="0">
                <a:solidFill>
                  <a:schemeClr val="tx1"/>
                </a:solidFill>
              </a:rPr>
              <a:t>）</a:t>
            </a:r>
          </a:p>
          <a:p>
            <a:r>
              <a:rPr lang="zh-CN" altLang="en-US" b="0" dirty="0" smtClean="0">
                <a:solidFill>
                  <a:schemeClr val="tx1"/>
                </a:solidFill>
              </a:rPr>
              <a:t>应用软件与工具</a:t>
            </a:r>
          </a:p>
          <a:p>
            <a:r>
              <a:rPr lang="zh-CN" altLang="en-US" b="0" dirty="0" smtClean="0">
                <a:solidFill>
                  <a:schemeClr val="tx1"/>
                </a:solidFill>
              </a:rPr>
              <a:t>软件包管理系统（如</a:t>
            </a:r>
            <a:r>
              <a:rPr lang="en-US" altLang="zh-CN" b="0" dirty="0" smtClean="0">
                <a:solidFill>
                  <a:schemeClr val="tx1"/>
                </a:solidFill>
              </a:rPr>
              <a:t>APT</a:t>
            </a:r>
            <a:r>
              <a:rPr lang="zh-CN" altLang="en-US" b="0" dirty="0" smtClean="0">
                <a:solidFill>
                  <a:schemeClr val="tx1"/>
                </a:solidFill>
              </a:rPr>
              <a:t>、</a:t>
            </a:r>
            <a:r>
              <a:rPr lang="en-US" altLang="zh-CN" b="0" dirty="0" smtClean="0">
                <a:solidFill>
                  <a:schemeClr val="tx1"/>
                </a:solidFill>
              </a:rPr>
              <a:t>Yum</a:t>
            </a:r>
            <a:r>
              <a:rPr lang="zh-CN" altLang="en-US" b="0" dirty="0" smtClean="0">
                <a:solidFill>
                  <a:schemeClr val="tx1"/>
                </a:solidFill>
              </a:rPr>
              <a:t>）</a:t>
            </a:r>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31640" y="242888"/>
            <a:ext cx="7005638" cy="954087"/>
          </a:xfrm>
        </p:spPr>
        <p:txBody>
          <a:bodyPr/>
          <a:lstStyle/>
          <a:p>
            <a:r>
              <a:rPr lang="zh-CN" altLang="en-US" dirty="0" smtClean="0">
                <a:solidFill>
                  <a:srgbClr val="0070C0"/>
                </a:solidFill>
              </a:rPr>
              <a:t>流行的</a:t>
            </a:r>
            <a:r>
              <a:rPr lang="en-US" altLang="zh-CN" dirty="0" smtClean="0">
                <a:solidFill>
                  <a:srgbClr val="0070C0"/>
                </a:solidFill>
              </a:rPr>
              <a:t>Linux</a:t>
            </a:r>
            <a:r>
              <a:rPr lang="zh-CN" altLang="en-US" dirty="0" smtClean="0">
                <a:solidFill>
                  <a:srgbClr val="0070C0"/>
                </a:solidFill>
              </a:rPr>
              <a:t>发行版</a:t>
            </a:r>
            <a:endParaRPr lang="zh-CN" altLang="en-US" dirty="0">
              <a:solidFill>
                <a:srgbClr val="0070C0"/>
              </a:solidFill>
            </a:endParaRPr>
          </a:p>
        </p:txBody>
      </p:sp>
      <p:sp>
        <p:nvSpPr>
          <p:cNvPr id="3" name="内容占位符 2"/>
          <p:cNvSpPr>
            <a:spLocks noGrp="1"/>
          </p:cNvSpPr>
          <p:nvPr>
            <p:ph idx="4294967295"/>
          </p:nvPr>
        </p:nvSpPr>
        <p:spPr>
          <a:xfrm>
            <a:off x="590872" y="1341438"/>
            <a:ext cx="8229600" cy="4824412"/>
          </a:xfrm>
        </p:spPr>
        <p:txBody>
          <a:bodyPr/>
          <a:lstStyle/>
          <a:p>
            <a:r>
              <a:rPr lang="zh-CN" altLang="en-US" sz="2550" b="0" dirty="0" smtClean="0">
                <a:solidFill>
                  <a:schemeClr val="tx1"/>
                </a:solidFill>
              </a:rPr>
              <a:t>桌面发行版：</a:t>
            </a:r>
          </a:p>
          <a:p>
            <a:pPr lvl="1"/>
            <a:r>
              <a:rPr lang="fr-FR" sz="2550" b="0" dirty="0" smtClean="0">
                <a:solidFill>
                  <a:schemeClr val="tx1"/>
                </a:solidFill>
              </a:rPr>
              <a:t>Ubuntu</a:t>
            </a:r>
          </a:p>
          <a:p>
            <a:pPr lvl="1"/>
            <a:r>
              <a:rPr lang="fr-FR" sz="2550" b="0" dirty="0" smtClean="0">
                <a:solidFill>
                  <a:schemeClr val="tx1"/>
                </a:solidFill>
              </a:rPr>
              <a:t>Fedora</a:t>
            </a:r>
          </a:p>
          <a:p>
            <a:pPr lvl="1"/>
            <a:r>
              <a:rPr lang="fr-FR" sz="2550" b="0" dirty="0" smtClean="0">
                <a:solidFill>
                  <a:schemeClr val="tx1"/>
                </a:solidFill>
              </a:rPr>
              <a:t>Linux Mint</a:t>
            </a:r>
          </a:p>
          <a:p>
            <a:r>
              <a:rPr lang="zh-CN" altLang="en-US" sz="2550" b="0" dirty="0" smtClean="0">
                <a:solidFill>
                  <a:schemeClr val="tx1"/>
                </a:solidFill>
              </a:rPr>
              <a:t>服务器发行版：</a:t>
            </a:r>
          </a:p>
          <a:p>
            <a:pPr lvl="1"/>
            <a:r>
              <a:rPr lang="fr-FR" sz="2550" b="0" dirty="0" smtClean="0">
                <a:solidFill>
                  <a:schemeClr val="tx1"/>
                </a:solidFill>
              </a:rPr>
              <a:t>CentOS</a:t>
            </a:r>
          </a:p>
          <a:p>
            <a:pPr lvl="1"/>
            <a:r>
              <a:rPr lang="fr-FR" sz="2550" b="0" dirty="0" smtClean="0">
                <a:solidFill>
                  <a:schemeClr val="tx1"/>
                </a:solidFill>
              </a:rPr>
              <a:t>Debian</a:t>
            </a:r>
          </a:p>
          <a:p>
            <a:pPr lvl="1"/>
            <a:r>
              <a:rPr lang="fr-FR" sz="2550" b="0" dirty="0" smtClean="0">
                <a:solidFill>
                  <a:schemeClr val="tx1"/>
                </a:solidFill>
              </a:rPr>
              <a:t>Red Hat Enterprise Linux (RHEL)</a:t>
            </a:r>
          </a:p>
          <a:p>
            <a:r>
              <a:rPr lang="zh-CN" altLang="en-US" sz="2550" b="0" dirty="0" smtClean="0">
                <a:solidFill>
                  <a:schemeClr val="tx1"/>
                </a:solidFill>
              </a:rPr>
              <a:t>其他特定用途发行版：</a:t>
            </a:r>
          </a:p>
          <a:p>
            <a:pPr lvl="1"/>
            <a:r>
              <a:rPr lang="fr-FR" sz="2550" b="0" dirty="0" smtClean="0">
                <a:solidFill>
                  <a:schemeClr val="tx1"/>
                </a:solidFill>
              </a:rPr>
              <a:t>Android（</a:t>
            </a:r>
            <a:r>
              <a:rPr lang="zh-CN" altLang="en-US" sz="2550" b="0" dirty="0" smtClean="0">
                <a:solidFill>
                  <a:schemeClr val="tx1"/>
                </a:solidFill>
              </a:rPr>
              <a:t>基于</a:t>
            </a:r>
            <a:r>
              <a:rPr lang="fr-FR" sz="2550" b="0" dirty="0" smtClean="0">
                <a:solidFill>
                  <a:schemeClr val="tx1"/>
                </a:solidFill>
              </a:rPr>
              <a:t>Linux</a:t>
            </a:r>
            <a:r>
              <a:rPr lang="zh-CN" altLang="en-US" sz="2550" b="0" dirty="0" smtClean="0">
                <a:solidFill>
                  <a:schemeClr val="tx1"/>
                </a:solidFill>
              </a:rPr>
              <a:t>内核的移动操作系统）</a:t>
            </a:r>
          </a:p>
          <a:p>
            <a:pPr lvl="1"/>
            <a:r>
              <a:rPr lang="fr-FR" sz="2550" b="0" dirty="0" smtClean="0">
                <a:solidFill>
                  <a:schemeClr val="tx1"/>
                </a:solidFill>
              </a:rPr>
              <a:t>Chrome OS</a:t>
            </a:r>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38770" y="458366"/>
            <a:ext cx="7005638" cy="954087"/>
          </a:xfrm>
        </p:spPr>
        <p:txBody>
          <a:bodyPr/>
          <a:lstStyle/>
          <a:p>
            <a:r>
              <a:rPr lang="en-US" altLang="zh-CN" dirty="0" smtClean="0">
                <a:solidFill>
                  <a:srgbClr val="0070C0"/>
                </a:solidFill>
              </a:rPr>
              <a:t>Linux</a:t>
            </a:r>
            <a:r>
              <a:rPr lang="zh-CN" altLang="en-US" dirty="0" smtClean="0">
                <a:solidFill>
                  <a:srgbClr val="0070C0"/>
                </a:solidFill>
              </a:rPr>
              <a:t>发行版的选择标准</a:t>
            </a:r>
            <a:endParaRPr lang="zh-CN" altLang="en-US" dirty="0">
              <a:solidFill>
                <a:srgbClr val="0070C0"/>
              </a:solidFill>
            </a:endParaRPr>
          </a:p>
        </p:txBody>
      </p:sp>
      <p:sp>
        <p:nvSpPr>
          <p:cNvPr id="3" name="内容占位符 2"/>
          <p:cNvSpPr>
            <a:spLocks noGrp="1"/>
          </p:cNvSpPr>
          <p:nvPr>
            <p:ph idx="4294967295"/>
          </p:nvPr>
        </p:nvSpPr>
        <p:spPr>
          <a:xfrm>
            <a:off x="734888" y="1556916"/>
            <a:ext cx="8229600" cy="4824412"/>
          </a:xfrm>
        </p:spPr>
        <p:txBody>
          <a:bodyPr/>
          <a:lstStyle/>
          <a:p>
            <a:r>
              <a:rPr lang="zh-CN" altLang="en-US" b="0" dirty="0" smtClean="0">
                <a:solidFill>
                  <a:schemeClr val="tx1"/>
                </a:solidFill>
              </a:rPr>
              <a:t>用户需求：桌面、服务器、开发等</a:t>
            </a:r>
          </a:p>
          <a:p>
            <a:r>
              <a:rPr lang="zh-CN" altLang="en-US" b="0" dirty="0" smtClean="0">
                <a:solidFill>
                  <a:schemeClr val="tx1"/>
                </a:solidFill>
              </a:rPr>
              <a:t>稳定性与可靠性</a:t>
            </a:r>
          </a:p>
          <a:p>
            <a:r>
              <a:rPr lang="zh-CN" altLang="en-US" b="0" dirty="0" smtClean="0">
                <a:solidFill>
                  <a:schemeClr val="tx1"/>
                </a:solidFill>
              </a:rPr>
              <a:t>社区支持和文档</a:t>
            </a:r>
          </a:p>
          <a:p>
            <a:r>
              <a:rPr lang="zh-CN" altLang="en-US" b="0" dirty="0" smtClean="0">
                <a:solidFill>
                  <a:schemeClr val="tx1"/>
                </a:solidFill>
              </a:rPr>
              <a:t>软件包和工具的可用性</a:t>
            </a:r>
          </a:p>
          <a:p>
            <a:r>
              <a:rPr lang="zh-CN" altLang="en-US" b="0" dirty="0" smtClean="0">
                <a:solidFill>
                  <a:schemeClr val="tx1"/>
                </a:solidFill>
              </a:rPr>
              <a:t>安全性和隐私保护</a:t>
            </a:r>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38944" y="242888"/>
            <a:ext cx="7005638" cy="954087"/>
          </a:xfrm>
        </p:spPr>
        <p:txBody>
          <a:bodyPr/>
          <a:lstStyle/>
          <a:p>
            <a:r>
              <a:rPr lang="en-US" altLang="zh-CN" dirty="0" smtClean="0">
                <a:solidFill>
                  <a:srgbClr val="0070C0"/>
                </a:solidFill>
              </a:rPr>
              <a:t>Linux</a:t>
            </a:r>
            <a:r>
              <a:rPr lang="zh-CN" altLang="en-US" dirty="0" smtClean="0">
                <a:solidFill>
                  <a:srgbClr val="0070C0"/>
                </a:solidFill>
              </a:rPr>
              <a:t>发行版的未来展望</a:t>
            </a:r>
            <a:endParaRPr lang="zh-CN" altLang="en-US" dirty="0">
              <a:solidFill>
                <a:srgbClr val="0070C0"/>
              </a:solidFill>
            </a:endParaRPr>
          </a:p>
        </p:txBody>
      </p:sp>
      <p:sp>
        <p:nvSpPr>
          <p:cNvPr id="3" name="内容占位符 2"/>
          <p:cNvSpPr>
            <a:spLocks noGrp="1"/>
          </p:cNvSpPr>
          <p:nvPr>
            <p:ph idx="4294967295"/>
          </p:nvPr>
        </p:nvSpPr>
        <p:spPr>
          <a:xfrm>
            <a:off x="1238944" y="1772940"/>
            <a:ext cx="6357392" cy="3096220"/>
          </a:xfrm>
        </p:spPr>
        <p:txBody>
          <a:bodyPr/>
          <a:lstStyle/>
          <a:p>
            <a:r>
              <a:rPr lang="zh-CN" altLang="en-US" b="0" dirty="0" smtClean="0">
                <a:solidFill>
                  <a:schemeClr val="tx1"/>
                </a:solidFill>
              </a:rPr>
              <a:t>云计算与容器技术</a:t>
            </a:r>
          </a:p>
          <a:p>
            <a:r>
              <a:rPr lang="zh-CN" altLang="en-US" b="0" dirty="0" smtClean="0">
                <a:solidFill>
                  <a:schemeClr val="tx1"/>
                </a:solidFill>
              </a:rPr>
              <a:t>物联网与嵌入式系统</a:t>
            </a:r>
          </a:p>
          <a:p>
            <a:r>
              <a:rPr lang="zh-CN" altLang="en-US" b="0" dirty="0" smtClean="0">
                <a:solidFill>
                  <a:schemeClr val="tx1"/>
                </a:solidFill>
              </a:rPr>
              <a:t>人工智能与大数据</a:t>
            </a:r>
          </a:p>
          <a:p>
            <a:r>
              <a:rPr lang="zh-CN" altLang="en-US" b="0" dirty="0" smtClean="0">
                <a:solidFill>
                  <a:schemeClr val="tx1"/>
                </a:solidFill>
              </a:rPr>
              <a:t>安全性和隐私保护的不断加强</a:t>
            </a:r>
          </a:p>
          <a:p>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82786" y="242888"/>
            <a:ext cx="7005638" cy="954087"/>
          </a:xfrm>
        </p:spPr>
        <p:txBody>
          <a:bodyPr/>
          <a:lstStyle/>
          <a:p>
            <a:r>
              <a:rPr lang="en-US" altLang="zh-CN" dirty="0" smtClean="0">
                <a:solidFill>
                  <a:srgbClr val="0070C0"/>
                </a:solidFill>
              </a:rPr>
              <a:t>Linux</a:t>
            </a:r>
            <a:r>
              <a:rPr lang="zh-CN" altLang="en-US" dirty="0" smtClean="0">
                <a:solidFill>
                  <a:srgbClr val="0070C0"/>
                </a:solidFill>
              </a:rPr>
              <a:t>发行版的未来展望</a:t>
            </a:r>
            <a:endParaRPr lang="zh-CN" altLang="en-US" dirty="0">
              <a:solidFill>
                <a:srgbClr val="0070C0"/>
              </a:solidFill>
            </a:endParaRPr>
          </a:p>
        </p:txBody>
      </p:sp>
      <p:sp>
        <p:nvSpPr>
          <p:cNvPr id="3" name="内容占位符 2"/>
          <p:cNvSpPr>
            <a:spLocks noGrp="1"/>
          </p:cNvSpPr>
          <p:nvPr>
            <p:ph idx="4294967295"/>
          </p:nvPr>
        </p:nvSpPr>
        <p:spPr>
          <a:xfrm>
            <a:off x="734888" y="1341438"/>
            <a:ext cx="8229600" cy="4824412"/>
          </a:xfrm>
        </p:spPr>
        <p:txBody>
          <a:bodyPr/>
          <a:lstStyle/>
          <a:p>
            <a:r>
              <a:rPr lang="zh-CN" altLang="en-US" dirty="0" smtClean="0"/>
              <a:t>云计算与容器技术：</a:t>
            </a:r>
            <a:endParaRPr lang="zh-CN" altLang="en-US" b="0" dirty="0" smtClean="0"/>
          </a:p>
          <a:p>
            <a:pPr lvl="1"/>
            <a:r>
              <a:rPr lang="zh-CN" altLang="en-US" b="0" dirty="0" smtClean="0">
                <a:solidFill>
                  <a:schemeClr val="tx1"/>
                </a:solidFill>
              </a:rPr>
              <a:t>随着云计算的普及，</a:t>
            </a:r>
            <a:r>
              <a:rPr lang="en-US" altLang="zh-CN" b="0" dirty="0" smtClean="0">
                <a:solidFill>
                  <a:schemeClr val="tx1"/>
                </a:solidFill>
              </a:rPr>
              <a:t>Linux</a:t>
            </a:r>
            <a:r>
              <a:rPr lang="zh-CN" altLang="en-US" b="0" dirty="0" smtClean="0">
                <a:solidFill>
                  <a:schemeClr val="tx1"/>
                </a:solidFill>
              </a:rPr>
              <a:t>发行版在云环境中发挥着越来越重要的作用。它们为云服务提供商和最终用户提供了稳定、安全的操作系统基础。</a:t>
            </a:r>
          </a:p>
          <a:p>
            <a:pPr lvl="1"/>
            <a:r>
              <a:rPr lang="zh-CN" altLang="en-US" b="0" dirty="0" smtClean="0">
                <a:solidFill>
                  <a:schemeClr val="tx1"/>
                </a:solidFill>
              </a:rPr>
              <a:t>容器技术如</a:t>
            </a:r>
            <a:r>
              <a:rPr lang="en-US" altLang="zh-CN" b="0" dirty="0" err="1" smtClean="0">
                <a:solidFill>
                  <a:schemeClr val="tx1"/>
                </a:solidFill>
              </a:rPr>
              <a:t>Docker</a:t>
            </a:r>
            <a:r>
              <a:rPr lang="zh-CN" altLang="en-US" b="0" dirty="0" smtClean="0">
                <a:solidFill>
                  <a:schemeClr val="tx1"/>
                </a:solidFill>
              </a:rPr>
              <a:t>等也在</a:t>
            </a:r>
            <a:r>
              <a:rPr lang="en-US" altLang="zh-CN" b="0" dirty="0" smtClean="0">
                <a:solidFill>
                  <a:schemeClr val="tx1"/>
                </a:solidFill>
              </a:rPr>
              <a:t>Linux</a:t>
            </a:r>
            <a:r>
              <a:rPr lang="zh-CN" altLang="en-US" b="0" dirty="0" smtClean="0">
                <a:solidFill>
                  <a:schemeClr val="tx1"/>
                </a:solidFill>
              </a:rPr>
              <a:t>上得到了广泛应用，使得应用程序的部署和管理变得更加高效和灵活。</a:t>
            </a: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(1/7)</a:t>
            </a:r>
          </a:p>
        </p:txBody>
      </p:sp>
      <p:sp>
        <p:nvSpPr>
          <p:cNvPr id="21507" name="Rectangle 3"/>
          <p:cNvSpPr>
            <a:spLocks noChangeArrowheads="1"/>
          </p:cNvSpPr>
          <p:nvPr/>
        </p:nvSpPr>
        <p:spPr bwMode="auto">
          <a:xfrm>
            <a:off x="735013" y="1484313"/>
            <a:ext cx="7437437" cy="1506537"/>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a:solidFill>
                  <a:schemeClr val="tx2"/>
                </a:solidFill>
                <a:latin typeface="宋体" pitchFamily="2" charset="-122"/>
              </a:rPr>
              <a:t>嵌入式系统中运行的任务是</a:t>
            </a:r>
            <a:r>
              <a:rPr lang="zh-CN" altLang="en-US" sz="2400" b="1">
                <a:solidFill>
                  <a:srgbClr val="FF0000"/>
                </a:solidFill>
                <a:latin typeface="宋体" pitchFamily="2" charset="-122"/>
              </a:rPr>
              <a:t>专用而确定</a:t>
            </a:r>
            <a:r>
              <a:rPr lang="zh-CN" altLang="en-US" sz="2400" b="1">
                <a:solidFill>
                  <a:schemeClr val="tx2"/>
                </a:solidFill>
                <a:latin typeface="宋体" pitchFamily="2" charset="-122"/>
              </a:rPr>
              <a:t>的</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心脏监视器只需运行信号输入、信号处理、心电图显示任务</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如要更改任务，需要对整个系统进行重新设计或在线维护</a:t>
            </a:r>
          </a:p>
        </p:txBody>
      </p:sp>
      <p:graphicFrame>
        <p:nvGraphicFramePr>
          <p:cNvPr id="21508" name="Object 4"/>
          <p:cNvGraphicFramePr>
            <a:graphicFrameLocks noChangeAspect="1"/>
          </p:cNvGraphicFramePr>
          <p:nvPr/>
        </p:nvGraphicFramePr>
        <p:xfrm>
          <a:off x="989013" y="4862513"/>
          <a:ext cx="1152525" cy="828675"/>
        </p:xfrm>
        <a:graphic>
          <a:graphicData uri="http://schemas.openxmlformats.org/presentationml/2006/ole">
            <mc:AlternateContent xmlns:mc="http://schemas.openxmlformats.org/markup-compatibility/2006">
              <mc:Choice xmlns:v="urn:schemas-microsoft-com:vml" Requires="v">
                <p:oleObj spid="_x0000_s21863" name="位图图像" r:id="rId3" imgW="1152381" imgH="828791" progId="PBrush">
                  <p:embed/>
                </p:oleObj>
              </mc:Choice>
              <mc:Fallback>
                <p:oleObj name="位图图像" r:id="rId3" imgW="1152381" imgH="828791"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013" y="4862513"/>
                        <a:ext cx="11525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6"/>
          <p:cNvGraphicFramePr>
            <a:graphicFrameLocks noChangeAspect="1"/>
          </p:cNvGraphicFramePr>
          <p:nvPr/>
        </p:nvGraphicFramePr>
        <p:xfrm>
          <a:off x="2339975" y="4791075"/>
          <a:ext cx="2016125" cy="927100"/>
        </p:xfrm>
        <a:graphic>
          <a:graphicData uri="http://schemas.openxmlformats.org/presentationml/2006/ole">
            <mc:AlternateContent xmlns:mc="http://schemas.openxmlformats.org/markup-compatibility/2006">
              <mc:Choice xmlns:v="urn:schemas-microsoft-com:vml" Requires="v">
                <p:oleObj spid="_x0000_s21864" name="位图图像" r:id="rId5" imgW="2610214" imgH="1200318" progId="PBrush">
                  <p:embed/>
                </p:oleObj>
              </mc:Choice>
              <mc:Fallback>
                <p:oleObj name="位图图像" r:id="rId5" imgW="2610214" imgH="1200318" progId="PBrush">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791075"/>
                        <a:ext cx="201612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tangle 9"/>
          <p:cNvSpPr>
            <a:spLocks noChangeArrowheads="1"/>
          </p:cNvSpPr>
          <p:nvPr/>
        </p:nvSpPr>
        <p:spPr bwMode="auto">
          <a:xfrm>
            <a:off x="755650" y="2919413"/>
            <a:ext cx="7920038" cy="1871662"/>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a:solidFill>
                  <a:schemeClr val="tx2"/>
                </a:solidFill>
                <a:latin typeface="宋体" pitchFamily="2" charset="-122"/>
              </a:rPr>
              <a:t>桌面通用系统需要支持</a:t>
            </a:r>
            <a:r>
              <a:rPr lang="zh-CN" altLang="en-US" sz="2400" b="1">
                <a:solidFill>
                  <a:srgbClr val="FF0000"/>
                </a:solidFill>
                <a:latin typeface="宋体" pitchFamily="2" charset="-122"/>
              </a:rPr>
              <a:t>大量的、需求多样</a:t>
            </a:r>
            <a:r>
              <a:rPr lang="zh-CN" altLang="en-US" sz="2400" b="1">
                <a:solidFill>
                  <a:schemeClr val="tx2"/>
                </a:solidFill>
                <a:latin typeface="宋体" pitchFamily="2" charset="-122"/>
              </a:rPr>
              <a:t>的应用程序</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对系统中运行的程序不作假设</a:t>
            </a:r>
          </a:p>
          <a:p>
            <a:pPr marL="742950" lvl="1" indent="-285750">
              <a:lnSpc>
                <a:spcPct val="110000"/>
              </a:lnSpc>
              <a:buClr>
                <a:schemeClr val="tx1"/>
              </a:buClr>
              <a:buSzPct val="60000"/>
              <a:buFont typeface="Wingdings" pitchFamily="2" charset="2"/>
              <a:buChar char="n"/>
            </a:pPr>
            <a:r>
              <a:rPr lang="zh-CN" altLang="en-US" sz="2000" b="1">
                <a:solidFill>
                  <a:schemeClr val="tx2"/>
                </a:solidFill>
                <a:latin typeface="宋体" pitchFamily="2" charset="-122"/>
              </a:rPr>
              <a:t>程序升级、更新等方便</a:t>
            </a:r>
          </a:p>
        </p:txBody>
      </p:sp>
      <p:graphicFrame>
        <p:nvGraphicFramePr>
          <p:cNvPr id="21511" name="Object 10"/>
          <p:cNvGraphicFramePr>
            <a:graphicFrameLocks noChangeAspect="1"/>
          </p:cNvGraphicFramePr>
          <p:nvPr/>
        </p:nvGraphicFramePr>
        <p:xfrm>
          <a:off x="4787900" y="4718050"/>
          <a:ext cx="642938" cy="1303338"/>
        </p:xfrm>
        <a:graphic>
          <a:graphicData uri="http://schemas.openxmlformats.org/presentationml/2006/ole">
            <mc:AlternateContent xmlns:mc="http://schemas.openxmlformats.org/markup-compatibility/2006">
              <mc:Choice xmlns:v="urn:schemas-microsoft-com:vml" Requires="v">
                <p:oleObj spid="_x0000_s21865" name="位图图像" r:id="rId7" imgW="1352381" imgH="2742857" progId="PBrush">
                  <p:embed/>
                </p:oleObj>
              </mc:Choice>
              <mc:Fallback>
                <p:oleObj name="位图图像" r:id="rId7" imgW="1352381" imgH="2742857" progId="PBrush">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4718050"/>
                        <a:ext cx="642938"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2" name="AutoShape 11"/>
          <p:cNvSpPr>
            <a:spLocks noChangeArrowheads="1"/>
          </p:cNvSpPr>
          <p:nvPr/>
        </p:nvSpPr>
        <p:spPr bwMode="auto">
          <a:xfrm>
            <a:off x="5868988" y="5078413"/>
            <a:ext cx="863600" cy="576262"/>
          </a:xfrm>
          <a:prstGeom prst="leftRightArrow">
            <a:avLst>
              <a:gd name="adj1" fmla="val 50000"/>
              <a:gd name="adj2" fmla="val 29972"/>
            </a:avLst>
          </a:prstGeom>
          <a:solidFill>
            <a:schemeClr val="accent1"/>
          </a:solidFill>
          <a:ln w="9525">
            <a:solidFill>
              <a:schemeClr val="tx1"/>
            </a:solidFill>
            <a:miter lim="800000"/>
            <a:headEnd/>
            <a:tailEnd/>
          </a:ln>
          <a:effectLst/>
        </p:spPr>
        <p:txBody>
          <a:bodyPr wrap="none" anchor="ctr"/>
          <a:lstStyle/>
          <a:p>
            <a:endParaRPr lang="zh-CN" altLang="en-US"/>
          </a:p>
        </p:txBody>
      </p:sp>
      <p:pic>
        <p:nvPicPr>
          <p:cNvPr id="21513" name="Picture 12" descr="j0205582"/>
          <p:cNvPicPr>
            <a:picLocks noChangeAspect="1" noChangeArrowheads="1"/>
          </p:cNvPicPr>
          <p:nvPr/>
        </p:nvPicPr>
        <p:blipFill>
          <a:blip r:embed="rId9"/>
          <a:srcRect/>
          <a:stretch>
            <a:fillRect/>
          </a:stretch>
        </p:blipFill>
        <p:spPr bwMode="auto">
          <a:xfrm>
            <a:off x="7091363" y="4686300"/>
            <a:ext cx="1368425" cy="125571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82786" y="530374"/>
            <a:ext cx="7005638" cy="954087"/>
          </a:xfrm>
        </p:spPr>
        <p:txBody>
          <a:bodyPr/>
          <a:lstStyle/>
          <a:p>
            <a:r>
              <a:rPr lang="en-US" altLang="zh-CN" dirty="0" smtClean="0">
                <a:solidFill>
                  <a:srgbClr val="0070C0"/>
                </a:solidFill>
              </a:rPr>
              <a:t>Linux</a:t>
            </a:r>
            <a:r>
              <a:rPr lang="zh-CN" altLang="en-US" dirty="0" smtClean="0">
                <a:solidFill>
                  <a:srgbClr val="0070C0"/>
                </a:solidFill>
              </a:rPr>
              <a:t>发行版的未来展望</a:t>
            </a:r>
            <a:endParaRPr lang="zh-CN" altLang="en-US" dirty="0">
              <a:solidFill>
                <a:srgbClr val="0070C0"/>
              </a:solidFill>
            </a:endParaRPr>
          </a:p>
        </p:txBody>
      </p:sp>
      <p:sp>
        <p:nvSpPr>
          <p:cNvPr id="3" name="内容占位符 2"/>
          <p:cNvSpPr>
            <a:spLocks noGrp="1"/>
          </p:cNvSpPr>
          <p:nvPr>
            <p:ph idx="4294967295"/>
          </p:nvPr>
        </p:nvSpPr>
        <p:spPr>
          <a:xfrm>
            <a:off x="590872" y="1628924"/>
            <a:ext cx="8229600" cy="4824412"/>
          </a:xfrm>
        </p:spPr>
        <p:txBody>
          <a:bodyPr/>
          <a:lstStyle/>
          <a:p>
            <a:r>
              <a:rPr lang="zh-CN" altLang="en-US" dirty="0" smtClean="0"/>
              <a:t>物联网与嵌入式系统：</a:t>
            </a:r>
            <a:endParaRPr lang="zh-CN" altLang="en-US" b="0" dirty="0" smtClean="0"/>
          </a:p>
          <a:p>
            <a:pPr lvl="1"/>
            <a:r>
              <a:rPr lang="zh-CN" altLang="en-US" b="0" dirty="0" smtClean="0">
                <a:solidFill>
                  <a:schemeClr val="tx1"/>
                </a:solidFill>
              </a:rPr>
              <a:t>随着物联网（</a:t>
            </a:r>
            <a:r>
              <a:rPr lang="en-US" altLang="zh-CN" b="0" dirty="0" err="1" smtClean="0">
                <a:solidFill>
                  <a:schemeClr val="tx1"/>
                </a:solidFill>
              </a:rPr>
              <a:t>IoT</a:t>
            </a:r>
            <a:r>
              <a:rPr lang="zh-CN" altLang="en-US" b="0" dirty="0" smtClean="0">
                <a:solidFill>
                  <a:schemeClr val="tx1"/>
                </a:solidFill>
              </a:rPr>
              <a:t>）的快速发展，嵌入式系统对</a:t>
            </a:r>
            <a:r>
              <a:rPr lang="en-US" altLang="zh-CN" b="0" dirty="0" smtClean="0">
                <a:solidFill>
                  <a:schemeClr val="tx1"/>
                </a:solidFill>
              </a:rPr>
              <a:t>Linux</a:t>
            </a:r>
            <a:r>
              <a:rPr lang="zh-CN" altLang="en-US" b="0" dirty="0" smtClean="0">
                <a:solidFill>
                  <a:schemeClr val="tx1"/>
                </a:solidFill>
              </a:rPr>
              <a:t>发行版的需求也在增加。</a:t>
            </a:r>
            <a:r>
              <a:rPr lang="en-US" altLang="zh-CN" b="0" dirty="0" smtClean="0">
                <a:solidFill>
                  <a:schemeClr val="tx1"/>
                </a:solidFill>
              </a:rPr>
              <a:t>Linux</a:t>
            </a:r>
            <a:r>
              <a:rPr lang="zh-CN" altLang="en-US" b="0" dirty="0" smtClean="0">
                <a:solidFill>
                  <a:schemeClr val="tx1"/>
                </a:solidFill>
              </a:rPr>
              <a:t>因其灵活性、可定制性和安全性而受到嵌入式系统开发者的青睐。</a:t>
            </a:r>
          </a:p>
          <a:p>
            <a:pPr lvl="1"/>
            <a:r>
              <a:rPr lang="en-US" altLang="zh-CN" b="0" dirty="0" smtClean="0">
                <a:solidFill>
                  <a:schemeClr val="tx1"/>
                </a:solidFill>
              </a:rPr>
              <a:t>Linux</a:t>
            </a:r>
            <a:r>
              <a:rPr lang="zh-CN" altLang="en-US" b="0" dirty="0" smtClean="0">
                <a:solidFill>
                  <a:schemeClr val="tx1"/>
                </a:solidFill>
              </a:rPr>
              <a:t>发行版可以提供丰富的库和工具支持，帮助开发者更高效地开发和管理嵌入式应用。</a:t>
            </a:r>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54794" y="530374"/>
            <a:ext cx="7005638" cy="954087"/>
          </a:xfrm>
        </p:spPr>
        <p:txBody>
          <a:bodyPr/>
          <a:lstStyle/>
          <a:p>
            <a:r>
              <a:rPr lang="en-US" altLang="zh-CN" dirty="0" smtClean="0">
                <a:solidFill>
                  <a:srgbClr val="0070C0"/>
                </a:solidFill>
              </a:rPr>
              <a:t>Linux</a:t>
            </a:r>
            <a:r>
              <a:rPr lang="zh-CN" altLang="en-US" dirty="0" smtClean="0">
                <a:solidFill>
                  <a:srgbClr val="0070C0"/>
                </a:solidFill>
              </a:rPr>
              <a:t>发行版的未来展望</a:t>
            </a:r>
            <a:endParaRPr lang="zh-CN" altLang="en-US" dirty="0">
              <a:solidFill>
                <a:srgbClr val="0070C0"/>
              </a:solidFill>
            </a:endParaRPr>
          </a:p>
        </p:txBody>
      </p:sp>
      <p:sp>
        <p:nvSpPr>
          <p:cNvPr id="3" name="内容占位符 2"/>
          <p:cNvSpPr>
            <a:spLocks noGrp="1"/>
          </p:cNvSpPr>
          <p:nvPr>
            <p:ph idx="4294967295"/>
          </p:nvPr>
        </p:nvSpPr>
        <p:spPr>
          <a:xfrm>
            <a:off x="734888" y="1628924"/>
            <a:ext cx="8229600" cy="4824412"/>
          </a:xfrm>
        </p:spPr>
        <p:txBody>
          <a:bodyPr/>
          <a:lstStyle/>
          <a:p>
            <a:r>
              <a:rPr lang="zh-CN" altLang="en-US" dirty="0" smtClean="0">
                <a:solidFill>
                  <a:schemeClr val="tx1"/>
                </a:solidFill>
              </a:rPr>
              <a:t>人工智能与大数据：</a:t>
            </a:r>
            <a:endParaRPr lang="zh-CN" altLang="en-US" b="0" dirty="0" smtClean="0">
              <a:solidFill>
                <a:schemeClr val="tx1"/>
              </a:solidFill>
            </a:endParaRPr>
          </a:p>
          <a:p>
            <a:pPr lvl="1"/>
            <a:r>
              <a:rPr lang="zh-CN" altLang="en-US" b="0" dirty="0" smtClean="0">
                <a:solidFill>
                  <a:schemeClr val="tx1"/>
                </a:solidFill>
              </a:rPr>
              <a:t>人工智能和大数据是当前技术领域的热门话题，</a:t>
            </a:r>
            <a:r>
              <a:rPr lang="en-US" altLang="zh-CN" b="0" dirty="0" smtClean="0">
                <a:solidFill>
                  <a:schemeClr val="tx1"/>
                </a:solidFill>
              </a:rPr>
              <a:t>Linux</a:t>
            </a:r>
            <a:r>
              <a:rPr lang="zh-CN" altLang="en-US" b="0" dirty="0" smtClean="0">
                <a:solidFill>
                  <a:schemeClr val="tx1"/>
                </a:solidFill>
              </a:rPr>
              <a:t>发行版在这些领域也发挥着重要作用。</a:t>
            </a:r>
          </a:p>
          <a:p>
            <a:pPr lvl="1"/>
            <a:r>
              <a:rPr lang="zh-CN" altLang="en-US" b="0" dirty="0" smtClean="0">
                <a:solidFill>
                  <a:schemeClr val="tx1"/>
                </a:solidFill>
              </a:rPr>
              <a:t>许多开源的人工智能和大数据框架，如</a:t>
            </a:r>
            <a:r>
              <a:rPr lang="en-US" altLang="zh-CN" b="0" dirty="0" err="1" smtClean="0">
                <a:solidFill>
                  <a:schemeClr val="tx1"/>
                </a:solidFill>
              </a:rPr>
              <a:t>TensorFlow</a:t>
            </a:r>
            <a:r>
              <a:rPr lang="zh-CN" altLang="en-US" b="0" dirty="0" smtClean="0">
                <a:solidFill>
                  <a:schemeClr val="tx1"/>
                </a:solidFill>
              </a:rPr>
              <a:t>、</a:t>
            </a:r>
            <a:r>
              <a:rPr lang="en-US" altLang="zh-CN" b="0" dirty="0" err="1" smtClean="0">
                <a:solidFill>
                  <a:schemeClr val="tx1"/>
                </a:solidFill>
              </a:rPr>
              <a:t>PyTorch</a:t>
            </a:r>
            <a:r>
              <a:rPr lang="zh-CN" altLang="en-US" b="0" dirty="0" smtClean="0">
                <a:solidFill>
                  <a:schemeClr val="tx1"/>
                </a:solidFill>
              </a:rPr>
              <a:t>和</a:t>
            </a:r>
            <a:r>
              <a:rPr lang="en-US" altLang="zh-CN" b="0" dirty="0" err="1" smtClean="0">
                <a:solidFill>
                  <a:schemeClr val="tx1"/>
                </a:solidFill>
              </a:rPr>
              <a:t>Hadoop</a:t>
            </a:r>
            <a:r>
              <a:rPr lang="zh-CN" altLang="en-US" b="0" dirty="0" smtClean="0">
                <a:solidFill>
                  <a:schemeClr val="tx1"/>
                </a:solidFill>
              </a:rPr>
              <a:t>等，都支持在</a:t>
            </a:r>
            <a:r>
              <a:rPr lang="en-US" altLang="zh-CN" b="0" dirty="0" smtClean="0">
                <a:solidFill>
                  <a:schemeClr val="tx1"/>
                </a:solidFill>
              </a:rPr>
              <a:t>Linux</a:t>
            </a:r>
            <a:r>
              <a:rPr lang="zh-CN" altLang="en-US" b="0" dirty="0" smtClean="0">
                <a:solidFill>
                  <a:schemeClr val="tx1"/>
                </a:solidFill>
              </a:rPr>
              <a:t>上运行，使得</a:t>
            </a:r>
            <a:r>
              <a:rPr lang="en-US" altLang="zh-CN" b="0" dirty="0" smtClean="0">
                <a:solidFill>
                  <a:schemeClr val="tx1"/>
                </a:solidFill>
              </a:rPr>
              <a:t>Linux</a:t>
            </a:r>
            <a:r>
              <a:rPr lang="zh-CN" altLang="en-US" b="0" dirty="0" smtClean="0">
                <a:solidFill>
                  <a:schemeClr val="tx1"/>
                </a:solidFill>
              </a:rPr>
              <a:t>成为这些技术应用的理想选择。</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54794" y="386358"/>
            <a:ext cx="7005638" cy="954087"/>
          </a:xfrm>
        </p:spPr>
        <p:txBody>
          <a:bodyPr/>
          <a:lstStyle/>
          <a:p>
            <a:r>
              <a:rPr lang="en-US" altLang="zh-CN" dirty="0" smtClean="0">
                <a:solidFill>
                  <a:srgbClr val="0070C0"/>
                </a:solidFill>
              </a:rPr>
              <a:t>Linux</a:t>
            </a:r>
            <a:r>
              <a:rPr lang="zh-CN" altLang="en-US" dirty="0" smtClean="0">
                <a:solidFill>
                  <a:srgbClr val="0070C0"/>
                </a:solidFill>
              </a:rPr>
              <a:t>发行版的未来展望</a:t>
            </a:r>
            <a:endParaRPr lang="zh-CN" altLang="en-US" dirty="0">
              <a:solidFill>
                <a:srgbClr val="0070C0"/>
              </a:solidFill>
            </a:endParaRPr>
          </a:p>
        </p:txBody>
      </p:sp>
      <p:sp>
        <p:nvSpPr>
          <p:cNvPr id="3" name="内容占位符 2"/>
          <p:cNvSpPr>
            <a:spLocks noGrp="1"/>
          </p:cNvSpPr>
          <p:nvPr>
            <p:ph idx="4294967295"/>
          </p:nvPr>
        </p:nvSpPr>
        <p:spPr>
          <a:xfrm>
            <a:off x="806896" y="1484908"/>
            <a:ext cx="8229600" cy="4824412"/>
          </a:xfrm>
        </p:spPr>
        <p:txBody>
          <a:bodyPr/>
          <a:lstStyle/>
          <a:p>
            <a:r>
              <a:rPr lang="zh-CN" altLang="en-US" dirty="0" smtClean="0">
                <a:solidFill>
                  <a:schemeClr val="tx1"/>
                </a:solidFill>
              </a:rPr>
              <a:t>安全性与隐私保护的不断加强：</a:t>
            </a:r>
            <a:endParaRPr lang="zh-CN" altLang="en-US" b="0" dirty="0" smtClean="0">
              <a:solidFill>
                <a:schemeClr val="tx1"/>
              </a:solidFill>
            </a:endParaRPr>
          </a:p>
          <a:p>
            <a:pPr lvl="1"/>
            <a:r>
              <a:rPr lang="zh-CN" altLang="en-US" b="0" dirty="0" smtClean="0">
                <a:solidFill>
                  <a:schemeClr val="tx1"/>
                </a:solidFill>
              </a:rPr>
              <a:t>随着网络安全威胁的增加，</a:t>
            </a:r>
            <a:r>
              <a:rPr lang="en-US" altLang="zh-CN" b="0" dirty="0" smtClean="0">
                <a:solidFill>
                  <a:schemeClr val="tx1"/>
                </a:solidFill>
              </a:rPr>
              <a:t>Linux</a:t>
            </a:r>
            <a:r>
              <a:rPr lang="zh-CN" altLang="en-US" b="0" dirty="0" smtClean="0">
                <a:solidFill>
                  <a:schemeClr val="tx1"/>
                </a:solidFill>
              </a:rPr>
              <a:t>发行版在安全性方面也在不断加强。它们提供了丰富的安全工具和策略，帮助用户保护自己的数据和系统安全。</a:t>
            </a:r>
          </a:p>
          <a:p>
            <a:pPr lvl="1"/>
            <a:r>
              <a:rPr lang="zh-CN" altLang="en-US" b="0" dirty="0" smtClean="0">
                <a:solidFill>
                  <a:schemeClr val="tx1"/>
                </a:solidFill>
              </a:rPr>
              <a:t>同时，随着隐私保护意识的提高，</a:t>
            </a:r>
            <a:r>
              <a:rPr lang="en-US" altLang="zh-CN" b="0" dirty="0" smtClean="0">
                <a:solidFill>
                  <a:schemeClr val="tx1"/>
                </a:solidFill>
              </a:rPr>
              <a:t>Linux</a:t>
            </a:r>
            <a:r>
              <a:rPr lang="zh-CN" altLang="en-US" b="0" dirty="0" smtClean="0">
                <a:solidFill>
                  <a:schemeClr val="tx1"/>
                </a:solidFill>
              </a:rPr>
              <a:t>发行版也在不断改进其隐私保护功能，为用户提供更加安全、私密的操作系统体验。</a:t>
            </a:r>
          </a:p>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(2/7)</a:t>
            </a:r>
          </a:p>
        </p:txBody>
      </p:sp>
      <p:sp>
        <p:nvSpPr>
          <p:cNvPr id="22531" name="Rectangle 10"/>
          <p:cNvSpPr>
            <a:spLocks noChangeArrowheads="1"/>
          </p:cNvSpPr>
          <p:nvPr/>
        </p:nvSpPr>
        <p:spPr bwMode="auto">
          <a:xfrm>
            <a:off x="735013" y="1706563"/>
            <a:ext cx="7940675" cy="2801937"/>
          </a:xfrm>
          <a:prstGeom prst="rect">
            <a:avLst/>
          </a:prstGeom>
          <a:noFill/>
          <a:ln w="9525">
            <a:noFill/>
            <a:miter lim="800000"/>
            <a:headEnd/>
            <a:tailEnd/>
          </a:ln>
          <a:effectLst/>
        </p:spPr>
        <p:txBody>
          <a:bodyPr/>
          <a:lstStyle/>
          <a:p>
            <a:pPr marL="342900" indent="-342900">
              <a:lnSpc>
                <a:spcPct val="120000"/>
              </a:lnSpc>
              <a:buFont typeface="Wingdings" pitchFamily="2" charset="2"/>
              <a:buChar char="p"/>
            </a:pPr>
            <a:r>
              <a:rPr lang="zh-CN" altLang="en-US" sz="2400" b="1">
                <a:solidFill>
                  <a:schemeClr val="tx2"/>
                </a:solidFill>
                <a:latin typeface="宋体" pitchFamily="2" charset="-122"/>
              </a:rPr>
              <a:t>嵌入式系统往往对</a:t>
            </a:r>
            <a:r>
              <a:rPr lang="zh-CN" altLang="en-US" sz="2400" b="1">
                <a:solidFill>
                  <a:srgbClr val="FF0000"/>
                </a:solidFill>
                <a:latin typeface="宋体" pitchFamily="2" charset="-122"/>
              </a:rPr>
              <a:t>实时性</a:t>
            </a:r>
            <a:r>
              <a:rPr lang="zh-CN" altLang="en-US" sz="2400" b="1">
                <a:solidFill>
                  <a:schemeClr val="tx2"/>
                </a:solidFill>
                <a:latin typeface="宋体" pitchFamily="2" charset="-122"/>
              </a:rPr>
              <a:t>提出较高的要求。</a:t>
            </a:r>
          </a:p>
          <a:p>
            <a:pPr marL="742950" lvl="1" indent="-285750">
              <a:lnSpc>
                <a:spcPct val="120000"/>
              </a:lnSpc>
              <a:buClr>
                <a:schemeClr val="tx1"/>
              </a:buClr>
              <a:buSzPct val="60000"/>
              <a:buFont typeface="Wingdings" pitchFamily="2" charset="2"/>
              <a:buChar char="p"/>
            </a:pPr>
            <a:r>
              <a:rPr lang="zh-CN" altLang="en-US" b="1">
                <a:solidFill>
                  <a:schemeClr val="tx2"/>
                </a:solidFill>
                <a:latin typeface="宋体" pitchFamily="2" charset="-122"/>
              </a:rPr>
              <a:t>实时系统：指系统能够在限定的响应时间内提供所需水平的服务。（</a:t>
            </a:r>
            <a:r>
              <a:rPr lang="en-US" altLang="zh-CN" b="1">
                <a:solidFill>
                  <a:schemeClr val="tx2"/>
                </a:solidFill>
                <a:latin typeface="Comic Sans MS" pitchFamily="66" charset="0"/>
              </a:rPr>
              <a:t>POSIX 1003.b</a:t>
            </a:r>
            <a:r>
              <a:rPr lang="en-US" altLang="zh-CN" b="1">
                <a:solidFill>
                  <a:schemeClr val="tx2"/>
                </a:solidFill>
                <a:latin typeface="宋体" pitchFamily="2" charset="-122"/>
              </a:rPr>
              <a:t> </a:t>
            </a:r>
            <a:r>
              <a:rPr lang="zh-CN" altLang="en-US" b="1">
                <a:solidFill>
                  <a:schemeClr val="tx2"/>
                </a:solidFill>
                <a:latin typeface="宋体" pitchFamily="2" charset="-122"/>
              </a:rPr>
              <a:t>）</a:t>
            </a:r>
          </a:p>
          <a:p>
            <a:pPr marL="742950" lvl="1" indent="-285750">
              <a:lnSpc>
                <a:spcPct val="120000"/>
              </a:lnSpc>
              <a:buClr>
                <a:schemeClr val="tx1"/>
              </a:buClr>
              <a:buSzPct val="60000"/>
              <a:buFont typeface="Wingdings" pitchFamily="2" charset="2"/>
              <a:buChar char="p"/>
            </a:pPr>
            <a:r>
              <a:rPr lang="zh-CN" altLang="en-US" b="1">
                <a:solidFill>
                  <a:schemeClr val="tx2"/>
                </a:solidFill>
                <a:latin typeface="宋体" pitchFamily="2" charset="-122"/>
              </a:rPr>
              <a:t>嵌入式实时系统可分为：</a:t>
            </a:r>
          </a:p>
          <a:p>
            <a:pPr marL="1143000" lvl="2" indent="-228600">
              <a:lnSpc>
                <a:spcPct val="120000"/>
              </a:lnSpc>
              <a:buSzPct val="95000"/>
            </a:pPr>
            <a:r>
              <a:rPr lang="zh-CN" altLang="en-US" sz="2000" b="1">
                <a:solidFill>
                  <a:schemeClr val="tx2"/>
                </a:solidFill>
                <a:latin typeface="宋体" pitchFamily="2" charset="-122"/>
              </a:rPr>
              <a:t>强实时型：响应时间</a:t>
            </a:r>
            <a:r>
              <a:rPr lang="en-US" altLang="zh-CN" sz="2000" b="1">
                <a:solidFill>
                  <a:schemeClr val="tx2"/>
                </a:solidFill>
                <a:latin typeface="宋体" pitchFamily="2" charset="-122"/>
              </a:rPr>
              <a:t>μs</a:t>
            </a:r>
            <a:r>
              <a:rPr lang="zh-CN" altLang="en-US" sz="2000" b="1">
                <a:solidFill>
                  <a:schemeClr val="tx2"/>
                </a:solidFill>
                <a:latin typeface="宋体" pitchFamily="2" charset="-122"/>
              </a:rPr>
              <a:t>～</a:t>
            </a:r>
            <a:r>
              <a:rPr lang="en-US" altLang="zh-CN" sz="2000" b="1">
                <a:solidFill>
                  <a:schemeClr val="tx2"/>
                </a:solidFill>
                <a:latin typeface="宋体" pitchFamily="2" charset="-122"/>
              </a:rPr>
              <a:t>ms</a:t>
            </a:r>
            <a:r>
              <a:rPr lang="zh-CN" altLang="en-US" sz="2000" b="1">
                <a:solidFill>
                  <a:schemeClr val="tx2"/>
                </a:solidFill>
                <a:latin typeface="宋体" pitchFamily="2" charset="-122"/>
              </a:rPr>
              <a:t>级；</a:t>
            </a:r>
          </a:p>
          <a:p>
            <a:pPr marL="1143000" lvl="2" indent="-228600">
              <a:lnSpc>
                <a:spcPct val="120000"/>
              </a:lnSpc>
              <a:buSzPct val="95000"/>
            </a:pPr>
            <a:r>
              <a:rPr lang="zh-CN" altLang="en-US" sz="2000" b="1">
                <a:solidFill>
                  <a:schemeClr val="tx2"/>
                </a:solidFill>
                <a:latin typeface="宋体" pitchFamily="2" charset="-122"/>
              </a:rPr>
              <a:t>一般实时：响应时间</a:t>
            </a:r>
            <a:r>
              <a:rPr lang="en-US" altLang="zh-CN" sz="2000" b="1">
                <a:solidFill>
                  <a:schemeClr val="tx2"/>
                </a:solidFill>
                <a:latin typeface="宋体" pitchFamily="2" charset="-122"/>
              </a:rPr>
              <a:t>ms</a:t>
            </a:r>
            <a:r>
              <a:rPr lang="zh-CN" altLang="en-US" sz="2000" b="1">
                <a:solidFill>
                  <a:schemeClr val="tx2"/>
                </a:solidFill>
                <a:latin typeface="宋体" pitchFamily="2" charset="-122"/>
              </a:rPr>
              <a:t>～</a:t>
            </a:r>
            <a:r>
              <a:rPr lang="en-US" altLang="zh-CN" sz="2000" b="1">
                <a:solidFill>
                  <a:schemeClr val="tx2"/>
                </a:solidFill>
                <a:latin typeface="宋体" pitchFamily="2" charset="-122"/>
              </a:rPr>
              <a:t>s</a:t>
            </a:r>
            <a:r>
              <a:rPr lang="zh-CN" altLang="en-US" sz="2000" b="1">
                <a:solidFill>
                  <a:schemeClr val="tx2"/>
                </a:solidFill>
                <a:latin typeface="宋体" pitchFamily="2" charset="-122"/>
              </a:rPr>
              <a:t>级；</a:t>
            </a:r>
          </a:p>
          <a:p>
            <a:pPr marL="1143000" lvl="2" indent="-228600">
              <a:lnSpc>
                <a:spcPct val="120000"/>
              </a:lnSpc>
              <a:buSzPct val="95000"/>
            </a:pPr>
            <a:r>
              <a:rPr lang="zh-CN" altLang="en-US" sz="2000" b="1">
                <a:solidFill>
                  <a:schemeClr val="tx2"/>
                </a:solidFill>
                <a:latin typeface="宋体" pitchFamily="2" charset="-122"/>
              </a:rPr>
              <a:t>弱实时型：响应时间</a:t>
            </a:r>
            <a:r>
              <a:rPr lang="en-US" altLang="zh-CN" sz="2000" b="1">
                <a:solidFill>
                  <a:schemeClr val="tx2"/>
                </a:solidFill>
                <a:latin typeface="宋体" pitchFamily="2" charset="-122"/>
              </a:rPr>
              <a:t>s</a:t>
            </a:r>
            <a:r>
              <a:rPr lang="zh-CN" altLang="en-US" sz="2000" b="1">
                <a:solidFill>
                  <a:schemeClr val="tx2"/>
                </a:solidFill>
                <a:latin typeface="宋体" pitchFamily="2" charset="-122"/>
              </a:rPr>
              <a:t>级以上。</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539750" y="333375"/>
            <a:ext cx="8229600" cy="825500"/>
          </a:xfrm>
          <a:prstGeom prst="rect">
            <a:avLst/>
          </a:prstGeom>
          <a:noFill/>
          <a:ln w="9525">
            <a:noFill/>
            <a:miter lim="800000"/>
            <a:headEnd/>
            <a:tailEnd/>
          </a:ln>
          <a:effectLst/>
        </p:spPr>
        <p:txBody>
          <a:bodyPr lIns="0" rIns="0" anchor="b"/>
          <a:lstStyle/>
          <a:p>
            <a:r>
              <a:rPr lang="zh-CN" altLang="en-US" sz="3600" b="1">
                <a:solidFill>
                  <a:srgbClr val="0000FF"/>
                </a:solidFill>
                <a:ea typeface="黑体" pitchFamily="49" charset="-122"/>
              </a:rPr>
              <a:t>嵌入式系统与桌面通用系统的区别</a:t>
            </a:r>
            <a:r>
              <a:rPr lang="en-US" altLang="zh-CN" sz="3600" b="1">
                <a:solidFill>
                  <a:srgbClr val="0000FF"/>
                </a:solidFill>
                <a:latin typeface="Comic Sans MS" pitchFamily="66" charset="0"/>
                <a:ea typeface="黑体" pitchFamily="49" charset="-122"/>
              </a:rPr>
              <a:t>(3/7)</a:t>
            </a:r>
          </a:p>
        </p:txBody>
      </p:sp>
      <p:sp>
        <p:nvSpPr>
          <p:cNvPr id="23555" name="Rectangle 3"/>
          <p:cNvSpPr>
            <a:spLocks noChangeArrowheads="1"/>
          </p:cNvSpPr>
          <p:nvPr/>
        </p:nvSpPr>
        <p:spPr bwMode="auto">
          <a:xfrm>
            <a:off x="735013" y="1635125"/>
            <a:ext cx="7437437" cy="4241800"/>
          </a:xfrm>
          <a:prstGeom prst="rect">
            <a:avLst/>
          </a:prstGeom>
          <a:noFill/>
          <a:ln w="9525">
            <a:noFill/>
            <a:miter lim="800000"/>
            <a:headEnd/>
            <a:tailEnd/>
          </a:ln>
          <a:effectLst/>
        </p:spPr>
        <p:txBody>
          <a:bodyPr lIns="0" rIns="0"/>
          <a:lstStyle/>
          <a:p>
            <a:pPr marL="342900" indent="-342900">
              <a:lnSpc>
                <a:spcPct val="110000"/>
              </a:lnSpc>
              <a:buFont typeface="Wingdings" pitchFamily="2" charset="2"/>
              <a:buChar char="p"/>
            </a:pPr>
            <a:r>
              <a:rPr lang="zh-CN" altLang="en-US" sz="2400" b="1">
                <a:solidFill>
                  <a:schemeClr val="tx2"/>
                </a:solidFill>
                <a:latin typeface="宋体" pitchFamily="2" charset="-122"/>
              </a:rPr>
              <a:t>嵌入式系统中使用的操作系统一般是</a:t>
            </a:r>
            <a:r>
              <a:rPr lang="zh-CN" altLang="en-US" sz="2400" b="1">
                <a:solidFill>
                  <a:srgbClr val="FF0000"/>
                </a:solidFill>
                <a:latin typeface="宋体" pitchFamily="2" charset="-122"/>
              </a:rPr>
              <a:t>实时操作系统</a:t>
            </a:r>
            <a:endParaRPr lang="en-US" altLang="zh-CN" sz="2400" b="1">
              <a:solidFill>
                <a:srgbClr val="FF0000"/>
              </a:solidFill>
              <a:latin typeface="宋体" pitchFamily="2" charset="-122"/>
            </a:endParaRPr>
          </a:p>
          <a:p>
            <a:pPr marL="342900" indent="-342900">
              <a:buFont typeface="Wingdings" pitchFamily="2" charset="2"/>
              <a:buChar char="p"/>
            </a:pPr>
            <a:r>
              <a:rPr lang="zh-CN" altLang="en-US" sz="2400" b="1">
                <a:solidFill>
                  <a:schemeClr val="tx2"/>
                </a:solidFill>
                <a:latin typeface="宋体" pitchFamily="2" charset="-122"/>
              </a:rPr>
              <a:t>嵌入式实时操作系统数量众多，如：</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VxWorks</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Windows CE</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pSOS</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QNX</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uc</a:t>
            </a:r>
            <a:r>
              <a:rPr lang="zh-CN" altLang="en-US" sz="2000">
                <a:solidFill>
                  <a:schemeClr val="tx2"/>
                </a:solidFill>
                <a:latin typeface="Comic Sans MS" pitchFamily="66" charset="0"/>
              </a:rPr>
              <a:t>／</a:t>
            </a:r>
            <a:r>
              <a:rPr lang="en-US" altLang="zh-CN" sz="2000">
                <a:solidFill>
                  <a:schemeClr val="tx2"/>
                </a:solidFill>
                <a:latin typeface="Comic Sans MS" pitchFamily="66" charset="0"/>
              </a:rPr>
              <a:t>OS</a:t>
            </a:r>
          </a:p>
          <a:p>
            <a:pPr marL="342900" indent="-342900">
              <a:buFont typeface="Wingdings" pitchFamily="2" charset="2"/>
              <a:buChar char="p"/>
            </a:pPr>
            <a:r>
              <a:rPr lang="zh-CN" altLang="en-US" sz="2400" b="1">
                <a:solidFill>
                  <a:schemeClr val="tx2"/>
                </a:solidFill>
                <a:latin typeface="宋体" pitchFamily="2" charset="-122"/>
              </a:rPr>
              <a:t>国产嵌入式实时操作系统，如：</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HOPEN</a:t>
            </a:r>
          </a:p>
          <a:p>
            <a:pPr marL="742950" lvl="1" indent="-285750">
              <a:buClr>
                <a:schemeClr val="tx1"/>
              </a:buClr>
              <a:buSzPct val="90000"/>
              <a:buFont typeface="Wingdings" pitchFamily="2" charset="2"/>
              <a:buChar char="n"/>
            </a:pPr>
            <a:r>
              <a:rPr lang="en-US" altLang="zh-CN" sz="2000">
                <a:solidFill>
                  <a:schemeClr val="tx2"/>
                </a:solidFill>
                <a:latin typeface="Comic Sans MS" pitchFamily="66" charset="0"/>
              </a:rPr>
              <a:t>DeltaOS</a:t>
            </a:r>
          </a:p>
          <a:p>
            <a:pPr marL="742950" lvl="1" indent="-285750">
              <a:buClr>
                <a:schemeClr val="tx1"/>
              </a:buClr>
              <a:buSzPct val="90000"/>
              <a:buFont typeface="Wingdings" pitchFamily="2" charset="2"/>
              <a:buChar char="n"/>
            </a:pPr>
            <a:r>
              <a:rPr lang="zh-CN" altLang="en-US" sz="2000">
                <a:solidFill>
                  <a:schemeClr val="tx2"/>
                </a:solidFill>
                <a:latin typeface="Comic Sans MS" pitchFamily="66" charset="0"/>
              </a:rPr>
              <a:t>。。。</a:t>
            </a:r>
            <a:r>
              <a:rPr lang="en-US" altLang="zh-CN" sz="2000">
                <a:solidFill>
                  <a:schemeClr val="tx2"/>
                </a:solidFill>
                <a:latin typeface="Comic Sans MS" pitchFamily="66" charset="0"/>
              </a:rPr>
              <a:t>OS</a:t>
            </a:r>
          </a:p>
          <a:p>
            <a:pPr marL="342900" indent="-342900">
              <a:lnSpc>
                <a:spcPct val="110000"/>
              </a:lnSpc>
              <a:buFont typeface="Wingdings" pitchFamily="2" charset="2"/>
              <a:buChar char="p"/>
            </a:pPr>
            <a:endParaRPr lang="zh-CN" altLang="en-US" sz="2400" b="1">
              <a:solidFill>
                <a:schemeClr val="tx2"/>
              </a:solidFill>
              <a:latin typeface="宋体" pitchFamily="2" charset="-122"/>
            </a:endParaRPr>
          </a:p>
        </p:txBody>
      </p:sp>
      <p:sp>
        <p:nvSpPr>
          <p:cNvPr id="23556" name="Rectangle 10"/>
          <p:cNvSpPr>
            <a:spLocks noChangeArrowheads="1"/>
          </p:cNvSpPr>
          <p:nvPr/>
        </p:nvSpPr>
        <p:spPr bwMode="auto">
          <a:xfrm>
            <a:off x="633413" y="2138363"/>
            <a:ext cx="6962775" cy="4530725"/>
          </a:xfrm>
          <a:prstGeom prst="rect">
            <a:avLst/>
          </a:prstGeom>
          <a:noFill/>
          <a:ln w="9525">
            <a:noFill/>
            <a:miter lim="800000"/>
            <a:headEnd/>
            <a:tailEnd/>
          </a:ln>
          <a:effectLst/>
        </p:spPr>
        <p:txBody>
          <a:bodyPr/>
          <a:lstStyle/>
          <a:p>
            <a:pPr marL="342900" indent="-342900">
              <a:buFont typeface="Wingdings" pitchFamily="2" charset="2"/>
              <a:buChar char="p"/>
            </a:pPr>
            <a:endParaRPr lang="en-US" altLang="zh-CN" sz="2000">
              <a:solidFill>
                <a:schemeClr val="tx2"/>
              </a:solidFill>
              <a:latin typeface="Comic Sans MS" pitchFamily="66" charset="0"/>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1242</TotalTime>
  <Words>3521</Words>
  <Application>Microsoft Office PowerPoint</Application>
  <PresentationFormat>全屏显示(4:3)</PresentationFormat>
  <Paragraphs>527</Paragraphs>
  <Slides>72</Slides>
  <Notes>19</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75" baseType="lpstr">
      <vt:lpstr>Office 主题</vt:lpstr>
      <vt:lpstr>位图图像</vt:lpstr>
      <vt:lpstr>BMP 图像</vt:lpstr>
      <vt:lpstr>嵌入式系统</vt:lpstr>
      <vt:lpstr>PowerPoint 演示文稿</vt:lpstr>
      <vt:lpstr>参考书目</vt:lpstr>
      <vt:lpstr>PowerPoint 演示文稿</vt:lpstr>
      <vt:lpstr>PowerPoint 演示文稿</vt:lpstr>
      <vt:lpstr>计算机应用领域的划分</vt:lpstr>
      <vt:lpstr>PowerPoint 演示文稿</vt:lpstr>
      <vt:lpstr>PowerPoint 演示文稿</vt:lpstr>
      <vt:lpstr>PowerPoint 演示文稿</vt:lpstr>
      <vt:lpstr>PowerPoint 演示文稿</vt:lpstr>
      <vt:lpstr>PowerPoint 演示文稿</vt:lpstr>
      <vt:lpstr>PowerPoint 演示文稿</vt:lpstr>
      <vt:lpstr>交叉编译</vt:lpstr>
      <vt:lpstr>PowerPoint 演示文稿</vt:lpstr>
      <vt:lpstr>PowerPoint 演示文稿</vt:lpstr>
      <vt:lpstr>嵌入式系统的发展历程</vt:lpstr>
      <vt:lpstr>PowerPoint 演示文稿</vt:lpstr>
      <vt:lpstr>PowerPoint 演示文稿</vt:lpstr>
      <vt:lpstr>PowerPoint 演示文稿</vt:lpstr>
      <vt:lpstr>PowerPoint 演示文稿</vt:lpstr>
      <vt:lpstr>两大分支</vt:lpstr>
      <vt:lpstr>2023年软件业经济运行情况</vt:lpstr>
      <vt:lpstr>全球分工与格局 </vt:lpstr>
      <vt:lpstr>PowerPoint 演示文稿</vt:lpstr>
      <vt:lpstr>嵌入式系统结构</vt:lpstr>
      <vt:lpstr>PowerPoint 演示文稿</vt:lpstr>
      <vt:lpstr>嵌入式系统构成</vt:lpstr>
      <vt:lpstr>嵌入式系统处理核心</vt:lpstr>
      <vt:lpstr>PowerPoint 演示文稿</vt:lpstr>
      <vt:lpstr>嵌入式处理核实例</vt:lpstr>
      <vt:lpstr>外围硬件设备（1/2）</vt:lpstr>
      <vt:lpstr>外围硬件设备（2/2）</vt:lpstr>
      <vt:lpstr>嵌入式操作系统</vt:lpstr>
      <vt:lpstr>PowerPoint 演示文稿</vt:lpstr>
      <vt:lpstr>PowerPoint 演示文稿</vt:lpstr>
      <vt:lpstr>计算机系统的创新：桌面计算机</vt:lpstr>
      <vt:lpstr>计算机系统的创新： UMPC</vt:lpstr>
      <vt:lpstr>嵌入式技术的应用－PDA（Personal Digital Assistant）</vt:lpstr>
      <vt:lpstr>PowerPoint 演示文稿</vt:lpstr>
      <vt:lpstr>PowerPoint 演示文稿</vt:lpstr>
      <vt:lpstr>嵌入式技术的应用－PMP</vt:lpstr>
      <vt:lpstr>嵌入式技术的应用－办公用品</vt:lpstr>
      <vt:lpstr>嵌入式技术的应用－手表</vt:lpstr>
      <vt:lpstr>嵌入式技术的应用－运动玩具游戏</vt:lpstr>
      <vt:lpstr>嵌入式技术的应用－摄像器材</vt:lpstr>
      <vt:lpstr>嵌入式技术的应用－多媒体终端</vt:lpstr>
      <vt:lpstr>嵌入式技术的应用－家庭音响</vt:lpstr>
      <vt:lpstr>嵌入式技术的应用－电视</vt:lpstr>
      <vt:lpstr>嵌入式技术的应用－通讯设备</vt:lpstr>
      <vt:lpstr>嵌入式技术的应用－仪器仪表</vt:lpstr>
      <vt:lpstr>嵌入式技术的应用－交通相关</vt:lpstr>
      <vt:lpstr>嵌入式技术的应用－军工</vt:lpstr>
      <vt:lpstr>嵌入式系统案例分析：嵌入式视频服务器</vt:lpstr>
      <vt:lpstr>移动警务协同工作系统</vt:lpstr>
      <vt:lpstr>移动警务协同工作系统：信息流</vt:lpstr>
      <vt:lpstr>移动警务协同工作系统：数据平台</vt:lpstr>
      <vt:lpstr>移动警务协同工作系统：现场实时</vt:lpstr>
      <vt:lpstr>移动警务协同工作系统：现场处理</vt:lpstr>
      <vt:lpstr>认识嵌入式操作系统</vt:lpstr>
      <vt:lpstr>认识嵌入式操作系统</vt:lpstr>
      <vt:lpstr>认识嵌入式操作系统</vt:lpstr>
      <vt:lpstr>认识嵌入式操作系统</vt:lpstr>
      <vt:lpstr>Linux发行版</vt:lpstr>
      <vt:lpstr>Linux发行版</vt:lpstr>
      <vt:lpstr>Linux发行版的组成</vt:lpstr>
      <vt:lpstr>流行的Linux发行版</vt:lpstr>
      <vt:lpstr>Linux发行版的选择标准</vt:lpstr>
      <vt:lpstr>Linux发行版的未来展望</vt:lpstr>
      <vt:lpstr>Linux发行版的未来展望</vt:lpstr>
      <vt:lpstr>Linux发行版的未来展望</vt:lpstr>
      <vt:lpstr>Linux发行版的未来展望</vt:lpstr>
      <vt:lpstr>Linux发行版的未来展望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nateriver</cp:lastModifiedBy>
  <cp:revision>311</cp:revision>
  <dcterms:created xsi:type="dcterms:W3CDTF">2011-08-03T07:44:17Z</dcterms:created>
  <dcterms:modified xsi:type="dcterms:W3CDTF">2025-02-02T02:12:35Z</dcterms:modified>
</cp:coreProperties>
</file>